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72" r:id="rId4"/>
    <p:sldId id="273" r:id="rId5"/>
    <p:sldId id="275" r:id="rId6"/>
    <p:sldId id="280" r:id="rId7"/>
    <p:sldId id="281" r:id="rId8"/>
    <p:sldId id="289" r:id="rId9"/>
    <p:sldId id="296" r:id="rId10"/>
    <p:sldId id="297" r:id="rId11"/>
    <p:sldId id="298" r:id="rId12"/>
    <p:sldId id="270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Fira Sans Medium" panose="020B0603050000020004" pitchFamily="34" charset="0"/>
      <p:regular r:id="rId23"/>
      <p:italic r:id="rId24"/>
    </p:embeddedFont>
    <p:embeddedFont>
      <p:font typeface="Lato Bold" panose="020F0802020204030203" pitchFamily="34" charset="0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Bold" panose="020B0806030504020204" pitchFamily="34" charset="0"/>
      <p:regular r:id="rId30"/>
      <p:bold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oppins Bold" panose="00000800000000000000" charset="0"/>
      <p:regular r:id="rId36"/>
    </p:embeddedFont>
    <p:embeddedFont>
      <p:font typeface="Poppins ExtraBold" panose="00000900000000000000" pitchFamily="2" charset="0"/>
      <p:regular r:id="rId37"/>
      <p:bold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0" autoAdjust="0"/>
    <p:restoredTop sz="84994" autoAdjust="0"/>
  </p:normalViewPr>
  <p:slideViewPr>
    <p:cSldViewPr>
      <p:cViewPr varScale="1">
        <p:scale>
          <a:sx n="57" d="100"/>
          <a:sy n="57" d="100"/>
        </p:scale>
        <p:origin x="36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72C75-20E3-4B16-ADEE-1585FFF1CD47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82DFE-4E0B-4EAF-9264-67D1B0554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5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82DFE-4E0B-4EAF-9264-67D1B0554B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60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82DFE-4E0B-4EAF-9264-67D1B0554B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3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82DFE-4E0B-4EAF-9264-67D1B0554B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82DFE-4E0B-4EAF-9264-67D1B0554B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4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80B08-CB49-494D-9502-BE5B9E572E56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C55E-E695-4254-ACE4-D31D25C6E549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180C-AEDA-494E-ACA6-7E292323E4F3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3861-AFA6-4C10-B341-B9D5AFA9B935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130A-260B-45DF-A11C-9D538DB986DB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F355-281F-4C75-9860-E5DB29C47689}" type="datetime1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D2A5B-C0F0-402C-8048-6FD5FC766A8A}" type="datetime1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84BC-F665-4134-A23D-D281621B5309}" type="datetime1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E086-6FE8-47BB-A40D-25C6FA860AFA}" type="datetime1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321B-B0D2-4D26-8C8C-435EA6B943FE}" type="datetime1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0417-017D-4F7E-8342-09D7CF68F588}" type="datetime1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4C22D-4D66-4FA4-BBAD-2FDD8D719CBE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NSTU Club Collab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jp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18527" y="-1745836"/>
            <a:ext cx="6304087" cy="6304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15273" y="5804957"/>
            <a:ext cx="2284867" cy="22848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09140" y="3393029"/>
            <a:ext cx="8507318" cy="14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57"/>
              </a:lnSpc>
              <a:spcBef>
                <a:spcPct val="0"/>
              </a:spcBef>
            </a:pPr>
            <a:r>
              <a:rPr lang="en-US" sz="8755" dirty="0">
                <a:solidFill>
                  <a:srgbClr val="FFFFFF"/>
                </a:solidFill>
                <a:latin typeface="Poppins"/>
              </a:rPr>
              <a:t>NSTU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9140" y="4668318"/>
            <a:ext cx="8507318" cy="186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75"/>
              </a:lnSpc>
              <a:spcBef>
                <a:spcPct val="0"/>
              </a:spcBef>
            </a:pPr>
            <a:r>
              <a:rPr lang="en-US" sz="10910" dirty="0">
                <a:solidFill>
                  <a:srgbClr val="FFFFFF"/>
                </a:solidFill>
                <a:latin typeface="Poppins ExtraBold"/>
              </a:rPr>
              <a:t>Club Collab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193410" y="4082284"/>
            <a:ext cx="951933" cy="951933"/>
          </a:xfrm>
          <a:prstGeom prst="rect">
            <a:avLst/>
          </a:prstGeom>
        </p:spPr>
      </p:pic>
      <p:pic>
        <p:nvPicPr>
          <p:cNvPr id="1026" name="Picture 2" descr="Noakhali Science and Technology University Logo PNG Vector (AI) Free  Download">
            <a:extLst>
              <a:ext uri="{FF2B5EF4-FFF2-40B4-BE49-F238E27FC236}">
                <a16:creationId xmlns:a16="http://schemas.microsoft.com/office/drawing/2014/main" id="{54240EFB-89B9-89C0-65F9-8DBDDDBD6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0" y="751683"/>
            <a:ext cx="962660" cy="11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EB72-4C92-4D44-A0AE-46DD9BBF02D0}" type="datetime1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7010400" y="599095"/>
            <a:ext cx="621362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Features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B16FC8-B41C-F439-8E6D-202C06A87135}"/>
              </a:ext>
            </a:extLst>
          </p:cNvPr>
          <p:cNvGrpSpPr/>
          <p:nvPr/>
        </p:nvGrpSpPr>
        <p:grpSpPr>
          <a:xfrm>
            <a:off x="12348935" y="2199392"/>
            <a:ext cx="2144367" cy="674501"/>
            <a:chOff x="1787373" y="8016704"/>
            <a:chExt cx="2144367" cy="674501"/>
          </a:xfrm>
        </p:grpSpPr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17FE02D8-AC9B-BB6E-F768-5B0B8435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7373" y="8016704"/>
              <a:ext cx="2144367" cy="674501"/>
            </a:xfrm>
            <a:prstGeom prst="rect">
              <a:avLst/>
            </a:prstGeom>
          </p:spPr>
        </p:pic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6682346A-97FB-1CAE-00EB-075A2F54AA96}"/>
                </a:ext>
              </a:extLst>
            </p:cNvPr>
            <p:cNvSpPr txBox="1"/>
            <p:nvPr/>
          </p:nvSpPr>
          <p:spPr>
            <a:xfrm>
              <a:off x="1787373" y="8233889"/>
              <a:ext cx="2144367" cy="240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sz="1443" dirty="0">
                  <a:solidFill>
                    <a:srgbClr val="FFFFFF"/>
                  </a:solidFill>
                  <a:latin typeface="Open Sans Bold"/>
                </a:rPr>
                <a:t>Payroll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376E98-1012-8E4E-7A84-92336D7BCB81}"/>
              </a:ext>
            </a:extLst>
          </p:cNvPr>
          <p:cNvGrpSpPr/>
          <p:nvPr/>
        </p:nvGrpSpPr>
        <p:grpSpPr>
          <a:xfrm>
            <a:off x="3931204" y="2199391"/>
            <a:ext cx="2144367" cy="674501"/>
            <a:chOff x="1787373" y="8016704"/>
            <a:chExt cx="2144367" cy="674501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B06FDB13-336E-1754-7C69-E821FA3A5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7373" y="8016704"/>
              <a:ext cx="2144367" cy="674501"/>
            </a:xfrm>
            <a:prstGeom prst="rect">
              <a:avLst/>
            </a:prstGeom>
          </p:spPr>
        </p:pic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E44D2ABC-9A90-15D9-F036-BF0CC13697F3}"/>
                </a:ext>
              </a:extLst>
            </p:cNvPr>
            <p:cNvSpPr txBox="1"/>
            <p:nvPr/>
          </p:nvSpPr>
          <p:spPr>
            <a:xfrm>
              <a:off x="1787373" y="8233889"/>
              <a:ext cx="2144367" cy="240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sz="1443" dirty="0">
                  <a:solidFill>
                    <a:srgbClr val="FFFFFF"/>
                  </a:solidFill>
                  <a:latin typeface="Open Sans Bold"/>
                </a:rPr>
                <a:t>Invitation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701E9DB-7C1A-45D7-131E-7BEB00D9E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62" y="3303392"/>
            <a:ext cx="6849638" cy="449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201DB-F5DB-C38E-0127-FE181BB0E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227" y="3303392"/>
            <a:ext cx="8336692" cy="4427637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FAC63F6-FA39-C9E8-7B8D-4A27EF4C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7070" y="9460819"/>
            <a:ext cx="2133600" cy="365125"/>
          </a:xfrm>
        </p:spPr>
        <p:txBody>
          <a:bodyPr/>
          <a:lstStyle/>
          <a:p>
            <a:fld id="{732B6447-0B5A-4810-A5CB-82AE49D54515}" type="datetime1">
              <a:rPr lang="en-US" sz="1800" smtClean="0"/>
              <a:t>9/22/2022</a:t>
            </a:fld>
            <a:endParaRPr lang="en-US" sz="18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40C45A2-AC9F-3474-3FF8-2FC0783A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20319" y="9574311"/>
            <a:ext cx="2133600" cy="365125"/>
          </a:xfrm>
        </p:spPr>
        <p:txBody>
          <a:bodyPr/>
          <a:lstStyle/>
          <a:p>
            <a:r>
              <a:rPr lang="en-US" sz="1800" dirty="0"/>
              <a:t>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A67AC8C-4DCB-42F9-FCD3-33BF916D5051}"/>
              </a:ext>
            </a:extLst>
          </p:cNvPr>
          <p:cNvSpPr txBox="1">
            <a:spLocks/>
          </p:cNvSpPr>
          <p:nvPr/>
        </p:nvSpPr>
        <p:spPr>
          <a:xfrm>
            <a:off x="2620052" y="92130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NSTU Club Collab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5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715000" y="926361"/>
            <a:ext cx="743282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Team Contribution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71123DD-3659-1F9D-A95A-C70172E06B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16F1E7A0-32B7-D6D6-CED6-0451C426EF00}"/>
              </a:ext>
            </a:extLst>
          </p:cNvPr>
          <p:cNvSpPr txBox="1"/>
          <p:nvPr/>
        </p:nvSpPr>
        <p:spPr>
          <a:xfrm>
            <a:off x="1653870" y="1198494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171616"/>
                </a:solidFill>
                <a:latin typeface="Poppins Bold"/>
              </a:rPr>
              <a:t>NSTU Club Collab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FAC63F6-FA39-C9E8-7B8D-4A27EF4C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7070" y="9464886"/>
            <a:ext cx="2133600" cy="365125"/>
          </a:xfrm>
        </p:spPr>
        <p:txBody>
          <a:bodyPr/>
          <a:lstStyle/>
          <a:p>
            <a:fld id="{3FD6CA7E-9D4B-41A0-ACF6-46DECE3AECA0}" type="datetime1">
              <a:rPr lang="en-US" sz="1800" smtClean="0"/>
              <a:t>9/22/2022</a:t>
            </a:fld>
            <a:endParaRPr lang="en-US" sz="18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40C45A2-AC9F-3474-3FF8-2FC0783A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68600" y="9464886"/>
            <a:ext cx="2133600" cy="365125"/>
          </a:xfrm>
        </p:spPr>
        <p:txBody>
          <a:bodyPr/>
          <a:lstStyle/>
          <a:p>
            <a:r>
              <a:rPr lang="en-US" sz="1800" dirty="0"/>
              <a:t>10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0C53891-18AF-B115-C9BC-EF2AEB3DA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451697"/>
              </p:ext>
            </p:extLst>
          </p:nvPr>
        </p:nvGraphicFramePr>
        <p:xfrm>
          <a:off x="2956363" y="2338077"/>
          <a:ext cx="12375274" cy="706104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58155">
                  <a:extLst>
                    <a:ext uri="{9D8B030D-6E8A-4147-A177-3AD203B41FA5}">
                      <a16:colId xmlns:a16="http://schemas.microsoft.com/office/drawing/2014/main" val="200100954"/>
                    </a:ext>
                  </a:extLst>
                </a:gridCol>
                <a:gridCol w="4576044">
                  <a:extLst>
                    <a:ext uri="{9D8B030D-6E8A-4147-A177-3AD203B41FA5}">
                      <a16:colId xmlns:a16="http://schemas.microsoft.com/office/drawing/2014/main" val="3616951460"/>
                    </a:ext>
                  </a:extLst>
                </a:gridCol>
                <a:gridCol w="1768038">
                  <a:extLst>
                    <a:ext uri="{9D8B030D-6E8A-4147-A177-3AD203B41FA5}">
                      <a16:colId xmlns:a16="http://schemas.microsoft.com/office/drawing/2014/main" val="4153483600"/>
                    </a:ext>
                  </a:extLst>
                </a:gridCol>
                <a:gridCol w="1889562">
                  <a:extLst>
                    <a:ext uri="{9D8B030D-6E8A-4147-A177-3AD203B41FA5}">
                      <a16:colId xmlns:a16="http://schemas.microsoft.com/office/drawing/2014/main" val="1942688208"/>
                    </a:ext>
                  </a:extLst>
                </a:gridCol>
                <a:gridCol w="1783475">
                  <a:extLst>
                    <a:ext uri="{9D8B030D-6E8A-4147-A177-3AD203B41FA5}">
                      <a16:colId xmlns:a16="http://schemas.microsoft.com/office/drawing/2014/main" val="672393287"/>
                    </a:ext>
                  </a:extLst>
                </a:gridCol>
              </a:tblGrid>
              <a:tr h="7081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Active Members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96336"/>
                  </a:ext>
                </a:extLst>
              </a:tr>
              <a:tr h="7081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Task</a:t>
                      </a:r>
                    </a:p>
                    <a:p>
                      <a:pPr algn="l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Shahriar Ahmed </a:t>
                      </a:r>
                    </a:p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Ikra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 Chowdhury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Lato Bold" panose="020F0802020204030203" pitchFamily="34" charset="0"/>
                        <a:ea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</a:rPr>
                        <a:t>Sourav Barman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098230"/>
                  </a:ext>
                </a:extLst>
              </a:tr>
              <a:tr h="793558">
                <a:tc rowSpan="3"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Member , Edit Club , Payroll , Manage</a:t>
                      </a:r>
                    </a:p>
                    <a:p>
                      <a:r>
                        <a:rPr lang="en-US" dirty="0"/>
                        <a:t>Applicant , Manage Member, Invitation, Form</a:t>
                      </a:r>
                    </a:p>
                    <a:p>
                      <a:r>
                        <a:rPr lang="en-US" dirty="0"/>
                        <a:t>Notification, Club Register .</a:t>
                      </a:r>
                    </a:p>
                    <a:p>
                      <a:r>
                        <a:rPr lang="en-US" dirty="0"/>
                        <a:t> Login, User Registration, Change Password &amp; Forget Password [Back-end]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57698"/>
                  </a:ext>
                </a:extLst>
              </a:tr>
              <a:tr h="990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Profile, User Feed , User Profile, Edit Profile, Join Club , Create Post, Delete Post,</a:t>
                      </a:r>
                    </a:p>
                    <a:p>
                      <a:r>
                        <a:rPr lang="en-US" dirty="0"/>
                        <a:t>Leave Club, Mange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14015"/>
                  </a:ext>
                </a:extLst>
              </a:tr>
              <a:tr h="10668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Club Activity , Home Page, Club Member.</a:t>
                      </a:r>
                    </a:p>
                    <a:p>
                      <a:r>
                        <a:rPr lang="en-US" dirty="0"/>
                        <a:t>Login, Registration , Form [Front-end]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86094"/>
                  </a:ext>
                </a:extLst>
              </a:tr>
              <a:tr h="708121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chemeClr val="tx1"/>
                          </a:solidFill>
                        </a:rPr>
                        <a:t>System Integration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708919"/>
                  </a:ext>
                </a:extLst>
              </a:tr>
              <a:tr h="708121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Testing &amp;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49353"/>
                  </a:ext>
                </a:extLst>
              </a:tr>
              <a:tr h="708121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Slide 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01391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9FFFFD7-530E-B3A7-9890-15F3FD17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3924300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E4EB5A-2057-95D6-B42D-7CB220048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199" y="5357751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E75E3-6893-B3E8-F029-662DEBAE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650" y="6352111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5001F-F477-6C02-26FF-21448CD0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755" y="7304358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CA1C7-ADF3-2869-3192-DFFFDB2EF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215" y="7301086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98385A-A288-120A-4708-D1848D22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649" y="8061523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52FE4A-2338-6F53-98C7-A572A23B1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251" y="7999613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225D-538D-CC5C-C801-7F71E275F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649" y="8764934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C22043-CA67-AE9B-A392-A2A9C528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755" y="7989222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8344B3-EF0C-1B38-2C68-0ED73C9C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3406" y="8726834"/>
            <a:ext cx="644373" cy="6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5395326"/>
            <a:ext cx="2895600" cy="365125"/>
          </a:xfrm>
        </p:spPr>
        <p:txBody>
          <a:bodyPr/>
          <a:lstStyle/>
          <a:p>
            <a:r>
              <a:rPr lang="en-US" dirty="0"/>
              <a:t>NSTU Club Collab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2EAA8F-37C1-5331-DCC1-BD107673104B}"/>
              </a:ext>
            </a:extLst>
          </p:cNvPr>
          <p:cNvSpPr txBox="1">
            <a:spLocks/>
          </p:cNvSpPr>
          <p:nvPr/>
        </p:nvSpPr>
        <p:spPr>
          <a:xfrm>
            <a:off x="2209800" y="97125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NSTU Club Collab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5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18527" y="-1745836"/>
            <a:ext cx="6304087" cy="6304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15273" y="5804957"/>
            <a:ext cx="2284867" cy="228486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105400" y="4797084"/>
            <a:ext cx="8507318" cy="186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75"/>
              </a:lnSpc>
              <a:spcBef>
                <a:spcPct val="0"/>
              </a:spcBef>
            </a:pPr>
            <a:r>
              <a:rPr lang="en-US" sz="10910" dirty="0">
                <a:solidFill>
                  <a:srgbClr val="FFFFFF"/>
                </a:solidFill>
                <a:latin typeface="Poppins ExtraBold"/>
              </a:rPr>
              <a:t>Thank You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193410" y="4082284"/>
            <a:ext cx="951933" cy="95193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6FA2-8643-4E03-9893-332BB710EC58}" type="datetime1">
              <a:rPr lang="en-US" smtClean="0"/>
              <a:t>9/22/2022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170180" y="2902589"/>
            <a:ext cx="5178049" cy="7384411"/>
            <a:chOff x="0" y="0"/>
            <a:chExt cx="6904065" cy="9845882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6554976" y="2902589"/>
            <a:ext cx="5178049" cy="7384411"/>
            <a:chOff x="0" y="0"/>
            <a:chExt cx="6904065" cy="9845882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1216089" y="2884617"/>
            <a:ext cx="5178049" cy="7384411"/>
            <a:chOff x="0" y="0"/>
            <a:chExt cx="6904065" cy="9845882"/>
          </a:xfrm>
        </p:grpSpPr>
        <p:grpSp>
          <p:nvGrpSpPr>
            <p:cNvPr id="19" name="Group 19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437418" y="7753350"/>
            <a:ext cx="4182756" cy="116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Lato Bold" panose="020F0802020204030203" pitchFamily="34" charset="0"/>
                <a:ea typeface="Times New Roman" panose="02020603050405020304" pitchFamily="18" charset="0"/>
              </a:rPr>
              <a:t>Shahriar Ahmed </a:t>
            </a:r>
            <a:endParaRPr lang="en-US" sz="2000" dirty="0">
              <a:solidFill>
                <a:schemeClr val="bg1"/>
              </a:solidFill>
              <a:effectLst/>
              <a:latin typeface="Lato Bold" panose="020F0802020204030203" pitchFamily="34" charset="0"/>
              <a:ea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Lato Bold" panose="020F0802020204030203" pitchFamily="34" charset="0"/>
                <a:ea typeface="Times New Roman" panose="02020603050405020304" pitchFamily="18" charset="0"/>
              </a:rPr>
              <a:t>shahriar2514@student.nstu.edu.bd</a:t>
            </a:r>
            <a:endParaRPr lang="en-US" sz="2000" dirty="0">
              <a:solidFill>
                <a:schemeClr val="bg1"/>
              </a:solidFill>
              <a:effectLst/>
              <a:latin typeface="Lato Bold" panose="020F0802020204030203" pitchFamily="34" charset="0"/>
              <a:ea typeface="Arial" panose="020B0604020202020204" pitchFamily="34" charset="0"/>
            </a:endParaRPr>
          </a:p>
          <a:p>
            <a:pPr algn="ctr">
              <a:lnSpc>
                <a:spcPts val="4200"/>
              </a:lnSpc>
            </a:pPr>
            <a:endParaRPr lang="en-US" sz="2000" spc="300" dirty="0">
              <a:solidFill>
                <a:schemeClr val="bg1"/>
              </a:solidFill>
              <a:latin typeface="Lato Bold" panose="020F0802020204030203" pitchFamily="34" charset="0"/>
              <a:cs typeface="Poppins ExtraBold" panose="00000900000000000000" pitchFamily="2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59202" y="7674866"/>
            <a:ext cx="4182756" cy="6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1"/>
                </a:solidFill>
                <a:effectLst/>
                <a:latin typeface="Lato Bold" panose="020F0802020204030203" pitchFamily="34" charset="0"/>
                <a:ea typeface="Times New Roman" panose="02020603050405020304" pitchFamily="18" charset="0"/>
              </a:rPr>
              <a:t>Ikra</a:t>
            </a:r>
            <a:r>
              <a:rPr lang="en-US" sz="2000" dirty="0">
                <a:solidFill>
                  <a:schemeClr val="bg1"/>
                </a:solidFill>
                <a:effectLst/>
                <a:latin typeface="Lato Bold" panose="020F0802020204030203" pitchFamily="34" charset="0"/>
                <a:ea typeface="Times New Roman" panose="02020603050405020304" pitchFamily="18" charset="0"/>
              </a:rPr>
              <a:t> Chowdhury</a:t>
            </a:r>
            <a:endParaRPr lang="en-US" sz="2000" dirty="0">
              <a:solidFill>
                <a:schemeClr val="bg1"/>
              </a:solidFill>
              <a:effectLst/>
              <a:latin typeface="Lato Bold" panose="020F0802020204030203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effectLst/>
                <a:latin typeface="Lato Bold" panose="020F0802020204030203" pitchFamily="34" charset="0"/>
                <a:ea typeface="Times New Roman" panose="02020603050405020304" pitchFamily="18" charset="0"/>
              </a:rPr>
              <a:t>ikra2514@student.nstu.edu.bd</a:t>
            </a:r>
            <a:endParaRPr lang="en-US" sz="2000" spc="300" dirty="0">
              <a:solidFill>
                <a:schemeClr val="bg1"/>
              </a:solidFill>
              <a:latin typeface="Lato Bold" panose="020F0802020204030203" pitchFamily="34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667827" y="7753350"/>
            <a:ext cx="4182756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Lato Bold" panose="020F0802020204030203" pitchFamily="34" charset="0"/>
                <a:ea typeface="Times New Roman" panose="02020603050405020304" pitchFamily="18" charset="0"/>
              </a:rPr>
              <a:t>Sourav Barman</a:t>
            </a:r>
            <a:endParaRPr lang="en-US" sz="2000" dirty="0">
              <a:solidFill>
                <a:schemeClr val="bg1"/>
              </a:solidFill>
              <a:effectLst/>
              <a:latin typeface="Lato Bold" panose="020F0802020204030203" pitchFamily="34" charset="0"/>
              <a:ea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Lato Bold" panose="020F0802020204030203" pitchFamily="34" charset="0"/>
                <a:ea typeface="Times New Roman" panose="02020603050405020304" pitchFamily="18" charset="0"/>
              </a:rPr>
              <a:t>barman2514@student.nstu.edu.bd</a:t>
            </a:r>
            <a:endParaRPr lang="en-US" sz="2000" dirty="0">
              <a:solidFill>
                <a:schemeClr val="bg1"/>
              </a:solidFill>
              <a:effectLst/>
              <a:latin typeface="Lato Bold" panose="020F0802020204030203" pitchFamily="34" charset="0"/>
              <a:ea typeface="Arial" panose="020B0604020202020204" pitchFamily="34" charset="0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B3E83E1F-1382-7D28-767F-6E041AC11190}"/>
              </a:ext>
            </a:extLst>
          </p:cNvPr>
          <p:cNvSpPr txBox="1"/>
          <p:nvPr/>
        </p:nvSpPr>
        <p:spPr>
          <a:xfrm>
            <a:off x="3305972" y="982133"/>
            <a:ext cx="11171677" cy="90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Meet Our Team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FA32A33B-4C5F-5D79-3682-E283F2A0D2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901562" y="181966"/>
            <a:ext cx="2284867" cy="2284867"/>
          </a:xfrm>
          <a:prstGeom prst="rect">
            <a:avLst/>
          </a:prstGeom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4F915D7B-AD08-BB79-6FBC-052A1A8A82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94607" y="111004"/>
            <a:ext cx="951933" cy="951933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370618" y="9662892"/>
            <a:ext cx="2133600" cy="365125"/>
          </a:xfrm>
        </p:spPr>
        <p:txBody>
          <a:bodyPr/>
          <a:lstStyle/>
          <a:p>
            <a:fld id="{5EA9AA4E-D1CE-4205-91FC-1B7EBD43FFBA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305972" y="9662893"/>
            <a:ext cx="2895600" cy="365125"/>
          </a:xfrm>
        </p:spPr>
        <p:txBody>
          <a:bodyPr/>
          <a:lstStyle/>
          <a:p>
            <a:r>
              <a:rPr lang="en-US" dirty="0"/>
              <a:t>NSTU Club Collab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2" name="Slide Number Placeholder 18">
            <a:extLst>
              <a:ext uri="{FF2B5EF4-FFF2-40B4-BE49-F238E27FC236}">
                <a16:creationId xmlns:a16="http://schemas.microsoft.com/office/drawing/2014/main" id="{6AE17FE2-7C06-DAE5-F887-53FD0F3209D3}"/>
              </a:ext>
            </a:extLst>
          </p:cNvPr>
          <p:cNvSpPr txBox="1">
            <a:spLocks/>
          </p:cNvSpPr>
          <p:nvPr/>
        </p:nvSpPr>
        <p:spPr>
          <a:xfrm>
            <a:off x="15783782" y="96628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548749" y="2846706"/>
            <a:ext cx="5178049" cy="7384411"/>
            <a:chOff x="0" y="0"/>
            <a:chExt cx="6904065" cy="9845882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353310" cy="3357865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3357865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4" name="TextBox 24"/>
          <p:cNvSpPr txBox="1"/>
          <p:nvPr/>
        </p:nvSpPr>
        <p:spPr>
          <a:xfrm>
            <a:off x="1437418" y="8877101"/>
            <a:ext cx="4182756" cy="45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 dirty="0">
                <a:solidFill>
                  <a:srgbClr val="FFFFFF"/>
                </a:solidFill>
                <a:latin typeface="Lato Italics"/>
              </a:rPr>
              <a:t>ASH19250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46396" y="8407132"/>
            <a:ext cx="4182756" cy="93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 dirty="0">
                <a:solidFill>
                  <a:srgbClr val="FFFFFF"/>
                </a:solidFill>
                <a:latin typeface="Lato Italics"/>
              </a:rPr>
              <a:t>Lecturer</a:t>
            </a:r>
          </a:p>
          <a:p>
            <a:pPr algn="ctr">
              <a:lnSpc>
                <a:spcPts val="3750"/>
              </a:lnSpc>
            </a:pPr>
            <a:r>
              <a:rPr lang="en-US" sz="3000" spc="300" dirty="0">
                <a:solidFill>
                  <a:srgbClr val="FFFFFF"/>
                </a:solidFill>
                <a:latin typeface="Lato Italics"/>
              </a:rPr>
              <a:t>IIT,NSTU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67827" y="8877101"/>
            <a:ext cx="4182756" cy="45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 dirty="0">
                <a:solidFill>
                  <a:srgbClr val="FFFFFF"/>
                </a:solidFill>
                <a:latin typeface="Lato Italics"/>
              </a:rPr>
              <a:t>ASH1925030M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52622" y="7753350"/>
            <a:ext cx="4182756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 err="1">
                <a:solidFill>
                  <a:srgbClr val="FFFFFF"/>
                </a:solidFill>
                <a:latin typeface="Lato Bold"/>
              </a:rPr>
              <a:t>Tasnim</a:t>
            </a: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 Rahman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67827" y="7753350"/>
            <a:ext cx="4182756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Sourav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B3E83E1F-1382-7D28-767F-6E041AC11190}"/>
              </a:ext>
            </a:extLst>
          </p:cNvPr>
          <p:cNvSpPr txBox="1"/>
          <p:nvPr/>
        </p:nvSpPr>
        <p:spPr>
          <a:xfrm>
            <a:off x="3305972" y="982133"/>
            <a:ext cx="1117167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Supervised by</a:t>
            </a: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FA32A33B-4C5F-5D79-3682-E283F2A0D2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01562" y="181966"/>
            <a:ext cx="2284867" cy="2284867"/>
          </a:xfrm>
          <a:prstGeom prst="rect">
            <a:avLst/>
          </a:prstGeom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4F915D7B-AD08-BB79-6FBC-052A1A8A82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4607" y="111004"/>
            <a:ext cx="951933" cy="95193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16176" y="9563100"/>
            <a:ext cx="2133600" cy="365125"/>
          </a:xfrm>
        </p:spPr>
        <p:txBody>
          <a:bodyPr/>
          <a:lstStyle/>
          <a:p>
            <a:fld id="{268F1DB9-17FA-4CD9-BD72-E4B500192DB8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6024024" y="9785011"/>
            <a:ext cx="2895600" cy="365125"/>
          </a:xfrm>
        </p:spPr>
        <p:txBody>
          <a:bodyPr/>
          <a:lstStyle/>
          <a:p>
            <a:r>
              <a:rPr lang="en-US" dirty="0"/>
              <a:t>NSTU Club Collab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Slide Number Placeholder 18">
            <a:extLst>
              <a:ext uri="{FF2B5EF4-FFF2-40B4-BE49-F238E27FC236}">
                <a16:creationId xmlns:a16="http://schemas.microsoft.com/office/drawing/2014/main" id="{C1FD987A-0AD4-03FF-5B7E-71AD57F52617}"/>
              </a:ext>
            </a:extLst>
          </p:cNvPr>
          <p:cNvSpPr txBox="1">
            <a:spLocks/>
          </p:cNvSpPr>
          <p:nvPr/>
        </p:nvSpPr>
        <p:spPr>
          <a:xfrm>
            <a:off x="15783783" y="95631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65C653-0AB6-63E7-E8E6-DD0CA34D8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59" y="3873659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4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3">
            <a:extLst>
              <a:ext uri="{FF2B5EF4-FFF2-40B4-BE49-F238E27FC236}">
                <a16:creationId xmlns:a16="http://schemas.microsoft.com/office/drawing/2014/main" id="{3DEA7D30-2613-E339-0FC6-32B070C0F3F3}"/>
              </a:ext>
            </a:extLst>
          </p:cNvPr>
          <p:cNvSpPr/>
          <p:nvPr/>
        </p:nvSpPr>
        <p:spPr>
          <a:xfrm>
            <a:off x="7772399" y="7935054"/>
            <a:ext cx="9056077" cy="1295401"/>
          </a:xfrm>
          <a:custGeom>
            <a:avLst/>
            <a:gdLst/>
            <a:ahLst/>
            <a:cxnLst/>
            <a:rect l="l" t="t" r="r" b="b"/>
            <a:pathLst>
              <a:path w="6925564" h="5367647">
                <a:moveTo>
                  <a:pt x="662076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5062847"/>
                </a:lnTo>
                <a:cubicBezTo>
                  <a:pt x="0" y="5231757"/>
                  <a:pt x="135890" y="5367647"/>
                  <a:pt x="304800" y="5367647"/>
                </a:cubicBezTo>
                <a:lnTo>
                  <a:pt x="6620764" y="5367647"/>
                </a:lnTo>
                <a:cubicBezTo>
                  <a:pt x="6789674" y="5367647"/>
                  <a:pt x="6925564" y="5231757"/>
                  <a:pt x="6925564" y="5062847"/>
                </a:cubicBezTo>
                <a:lnTo>
                  <a:pt x="6925564" y="304800"/>
                </a:lnTo>
                <a:cubicBezTo>
                  <a:pt x="6925564" y="135890"/>
                  <a:pt x="6789674" y="0"/>
                  <a:pt x="6620764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E7CB282-D011-66D3-1A56-51BC52ED9996}"/>
              </a:ext>
            </a:extLst>
          </p:cNvPr>
          <p:cNvSpPr/>
          <p:nvPr/>
        </p:nvSpPr>
        <p:spPr>
          <a:xfrm>
            <a:off x="7772399" y="6279103"/>
            <a:ext cx="9056077" cy="1295401"/>
          </a:xfrm>
          <a:custGeom>
            <a:avLst/>
            <a:gdLst/>
            <a:ahLst/>
            <a:cxnLst/>
            <a:rect l="l" t="t" r="r" b="b"/>
            <a:pathLst>
              <a:path w="6925564" h="5367647">
                <a:moveTo>
                  <a:pt x="662076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5062847"/>
                </a:lnTo>
                <a:cubicBezTo>
                  <a:pt x="0" y="5231757"/>
                  <a:pt x="135890" y="5367647"/>
                  <a:pt x="304800" y="5367647"/>
                </a:cubicBezTo>
                <a:lnTo>
                  <a:pt x="6620764" y="5367647"/>
                </a:lnTo>
                <a:cubicBezTo>
                  <a:pt x="6789674" y="5367647"/>
                  <a:pt x="6925564" y="5231757"/>
                  <a:pt x="6925564" y="5062847"/>
                </a:cubicBezTo>
                <a:lnTo>
                  <a:pt x="6925564" y="304800"/>
                </a:lnTo>
                <a:cubicBezTo>
                  <a:pt x="6925564" y="135890"/>
                  <a:pt x="6789674" y="0"/>
                  <a:pt x="6620764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3" name="Freeform 3">
            <a:extLst>
              <a:ext uri="{FF2B5EF4-FFF2-40B4-BE49-F238E27FC236}">
                <a16:creationId xmlns:a16="http://schemas.microsoft.com/office/drawing/2014/main" id="{25CD3850-405B-F96F-2FEE-1FF67A674C28}"/>
              </a:ext>
            </a:extLst>
          </p:cNvPr>
          <p:cNvSpPr/>
          <p:nvPr/>
        </p:nvSpPr>
        <p:spPr>
          <a:xfrm>
            <a:off x="7772400" y="4666619"/>
            <a:ext cx="9056077" cy="1295401"/>
          </a:xfrm>
          <a:custGeom>
            <a:avLst/>
            <a:gdLst/>
            <a:ahLst/>
            <a:cxnLst/>
            <a:rect l="l" t="t" r="r" b="b"/>
            <a:pathLst>
              <a:path w="6925564" h="5367647">
                <a:moveTo>
                  <a:pt x="662076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5062847"/>
                </a:lnTo>
                <a:cubicBezTo>
                  <a:pt x="0" y="5231757"/>
                  <a:pt x="135890" y="5367647"/>
                  <a:pt x="304800" y="5367647"/>
                </a:cubicBezTo>
                <a:lnTo>
                  <a:pt x="6620764" y="5367647"/>
                </a:lnTo>
                <a:cubicBezTo>
                  <a:pt x="6789674" y="5367647"/>
                  <a:pt x="6925564" y="5231757"/>
                  <a:pt x="6925564" y="5062847"/>
                </a:cubicBezTo>
                <a:lnTo>
                  <a:pt x="6925564" y="304800"/>
                </a:lnTo>
                <a:cubicBezTo>
                  <a:pt x="6925564" y="135890"/>
                  <a:pt x="6789674" y="0"/>
                  <a:pt x="6620764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9712240" y="1476602"/>
            <a:ext cx="6367964" cy="807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00"/>
              </a:lnSpc>
            </a:pPr>
            <a:r>
              <a:rPr lang="en-US" sz="5400" b="1" dirty="0">
                <a:solidFill>
                  <a:srgbClr val="222A9B"/>
                </a:solidFill>
                <a:latin typeface="HK Grotesk Medium Bold"/>
              </a:rPr>
              <a:t>Today’s Agenda</a:t>
            </a:r>
          </a:p>
        </p:txBody>
      </p:sp>
      <p:sp>
        <p:nvSpPr>
          <p:cNvPr id="3" name="Freeform 3"/>
          <p:cNvSpPr/>
          <p:nvPr/>
        </p:nvSpPr>
        <p:spPr>
          <a:xfrm>
            <a:off x="7772400" y="3136776"/>
            <a:ext cx="9056077" cy="1295401"/>
          </a:xfrm>
          <a:custGeom>
            <a:avLst/>
            <a:gdLst/>
            <a:ahLst/>
            <a:cxnLst/>
            <a:rect l="l" t="t" r="r" b="b"/>
            <a:pathLst>
              <a:path w="6925564" h="5367647">
                <a:moveTo>
                  <a:pt x="662076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5062847"/>
                </a:lnTo>
                <a:cubicBezTo>
                  <a:pt x="0" y="5231757"/>
                  <a:pt x="135890" y="5367647"/>
                  <a:pt x="304800" y="5367647"/>
                </a:cubicBezTo>
                <a:lnTo>
                  <a:pt x="6620764" y="5367647"/>
                </a:lnTo>
                <a:cubicBezTo>
                  <a:pt x="6789674" y="5367647"/>
                  <a:pt x="6925564" y="5231757"/>
                  <a:pt x="6925564" y="5062847"/>
                </a:cubicBezTo>
                <a:lnTo>
                  <a:pt x="6925564" y="304800"/>
                </a:lnTo>
                <a:cubicBezTo>
                  <a:pt x="6925564" y="135890"/>
                  <a:pt x="6789674" y="0"/>
                  <a:pt x="6620764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7772399" y="5039036"/>
            <a:ext cx="9056077" cy="481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 b="1" dirty="0">
                <a:solidFill>
                  <a:srgbClr val="222A9B"/>
                </a:solidFill>
                <a:latin typeface="HK Grotesk Light Bold"/>
              </a:rPr>
              <a:t>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72399" y="3634115"/>
            <a:ext cx="9056077" cy="481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 b="1" dirty="0">
                <a:solidFill>
                  <a:srgbClr val="222A9B"/>
                </a:solidFill>
                <a:latin typeface="Fira Sans MediumFira Sans Medium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72399" y="6733729"/>
            <a:ext cx="9056078" cy="481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 b="1" dirty="0">
                <a:solidFill>
                  <a:srgbClr val="222A9B"/>
                </a:solidFill>
                <a:latin typeface="HK Grotesk Light Bold"/>
              </a:rPr>
              <a:t>Users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72399" y="8319429"/>
            <a:ext cx="9056077" cy="481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 b="1" dirty="0">
                <a:solidFill>
                  <a:srgbClr val="222A9B"/>
                </a:solidFill>
                <a:latin typeface="HK Grotesk Light Bold"/>
              </a:rPr>
              <a:t>Team Contribution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51849" y="3619627"/>
            <a:ext cx="1260391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600" dirty="0">
                <a:solidFill>
                  <a:srgbClr val="222A9B"/>
                </a:solidFill>
                <a:latin typeface="HK Grotesk Medium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51849" y="5024547"/>
            <a:ext cx="1260391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600" dirty="0">
                <a:solidFill>
                  <a:srgbClr val="222A9B"/>
                </a:solidFill>
                <a:latin typeface="HK Grotesk Medium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51849" y="6719240"/>
            <a:ext cx="1260391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600" dirty="0">
                <a:solidFill>
                  <a:srgbClr val="222A9B"/>
                </a:solidFill>
                <a:latin typeface="HK Grotesk Medium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51849" y="8300960"/>
            <a:ext cx="1260391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600" dirty="0">
                <a:solidFill>
                  <a:srgbClr val="222A9B"/>
                </a:solidFill>
                <a:latin typeface="HK Grotesk Medium Bold"/>
              </a:rPr>
              <a:t>4</a:t>
            </a:r>
          </a:p>
        </p:txBody>
      </p:sp>
      <p:pic>
        <p:nvPicPr>
          <p:cNvPr id="35" name="Picture 5">
            <a:extLst>
              <a:ext uri="{FF2B5EF4-FFF2-40B4-BE49-F238E27FC236}">
                <a16:creationId xmlns:a16="http://schemas.microsoft.com/office/drawing/2014/main" id="{67475244-1B02-5515-744C-9C91FB371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946308" y="6106257"/>
            <a:ext cx="5794254" cy="5794254"/>
          </a:xfrm>
          <a:prstGeom prst="rect">
            <a:avLst/>
          </a:prstGeom>
        </p:spPr>
      </p:pic>
      <p:grpSp>
        <p:nvGrpSpPr>
          <p:cNvPr id="36" name="Group 6">
            <a:extLst>
              <a:ext uri="{FF2B5EF4-FFF2-40B4-BE49-F238E27FC236}">
                <a16:creationId xmlns:a16="http://schemas.microsoft.com/office/drawing/2014/main" id="{D42357CA-4736-7320-381D-64812609610D}"/>
              </a:ext>
            </a:extLst>
          </p:cNvPr>
          <p:cNvGrpSpPr>
            <a:grpSpLocks noChangeAspect="1"/>
          </p:cNvGrpSpPr>
          <p:nvPr/>
        </p:nvGrpSpPr>
        <p:grpSpPr>
          <a:xfrm>
            <a:off x="1028700" y="4123018"/>
            <a:ext cx="4678100" cy="4678082"/>
            <a:chOff x="0" y="0"/>
            <a:chExt cx="6350000" cy="634997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EC20FAD0-D273-5D04-D5E6-6578F9392B83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FDEA5A9B-8E43-B4C6-4FDF-E02AF8B93D3E}"/>
              </a:ext>
            </a:extLst>
          </p:cNvPr>
          <p:cNvGrpSpPr>
            <a:grpSpLocks noChangeAspect="1"/>
          </p:cNvGrpSpPr>
          <p:nvPr/>
        </p:nvGrpSpPr>
        <p:grpSpPr>
          <a:xfrm>
            <a:off x="197304" y="687642"/>
            <a:ext cx="4307178" cy="4307161"/>
            <a:chOff x="0" y="0"/>
            <a:chExt cx="6350000" cy="6349975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A339F1C0-74C8-5B49-5035-125666259930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40" name="Picture 12">
            <a:extLst>
              <a:ext uri="{FF2B5EF4-FFF2-40B4-BE49-F238E27FC236}">
                <a16:creationId xmlns:a16="http://schemas.microsoft.com/office/drawing/2014/main" id="{B2D98E8A-E813-0F7E-084C-F06478B916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54081" y="4123018"/>
            <a:ext cx="951933" cy="95193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7293" y="9547429"/>
            <a:ext cx="2133600" cy="365125"/>
          </a:xfrm>
        </p:spPr>
        <p:txBody>
          <a:bodyPr/>
          <a:lstStyle/>
          <a:p>
            <a:fld id="{0B3E61EA-FDD3-48AC-B3C9-0FDB51A89B1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48673" y="9547428"/>
            <a:ext cx="2895600" cy="365125"/>
          </a:xfrm>
        </p:spPr>
        <p:txBody>
          <a:bodyPr/>
          <a:lstStyle/>
          <a:p>
            <a:r>
              <a:rPr lang="en-US" dirty="0"/>
              <a:t>NSTU Club Collab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B18E8216-D410-5E74-2033-BC699F32C2AE}"/>
              </a:ext>
            </a:extLst>
          </p:cNvPr>
          <p:cNvSpPr txBox="1">
            <a:spLocks/>
          </p:cNvSpPr>
          <p:nvPr/>
        </p:nvSpPr>
        <p:spPr>
          <a:xfrm>
            <a:off x="14906523" y="95781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" y="2303563"/>
            <a:ext cx="7620000" cy="7983437"/>
            <a:chOff x="0" y="0"/>
            <a:chExt cx="3282950" cy="328295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8885270" y="4579966"/>
            <a:ext cx="2362200" cy="47084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519989" y="6380199"/>
            <a:ext cx="399275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GB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all of our university's clubs on one site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050933" y="4579966"/>
            <a:ext cx="2362200" cy="470846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696280" y="6514858"/>
            <a:ext cx="418696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GB" sz="24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 them more accessible to students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800600" y="1827596"/>
            <a:ext cx="951933" cy="95193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10800" y="2349924"/>
            <a:ext cx="697096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8084" y="9563100"/>
            <a:ext cx="2133600" cy="365125"/>
          </a:xfrm>
        </p:spPr>
        <p:txBody>
          <a:bodyPr/>
          <a:lstStyle/>
          <a:p>
            <a:fld id="{3A720358-C888-46FD-8974-58DEE7EBF0B5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5733960" y="9745662"/>
            <a:ext cx="2895600" cy="365125"/>
          </a:xfrm>
        </p:spPr>
        <p:txBody>
          <a:bodyPr/>
          <a:lstStyle/>
          <a:p>
            <a:r>
              <a:rPr lang="en-US" dirty="0"/>
              <a:t>NSTU Club Collab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Slide Number Placeholder 18">
            <a:extLst>
              <a:ext uri="{FF2B5EF4-FFF2-40B4-BE49-F238E27FC236}">
                <a16:creationId xmlns:a16="http://schemas.microsoft.com/office/drawing/2014/main" id="{A97F2470-0440-FC74-C6FA-5AD6EA654914}"/>
              </a:ext>
            </a:extLst>
          </p:cNvPr>
          <p:cNvSpPr txBox="1">
            <a:spLocks/>
          </p:cNvSpPr>
          <p:nvPr/>
        </p:nvSpPr>
        <p:spPr>
          <a:xfrm>
            <a:off x="15646316" y="945001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9871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171616"/>
                </a:solidFill>
                <a:latin typeface="Poppins Bold"/>
              </a:rPr>
              <a:t>NSTU Club Collab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946308" y="6106257"/>
            <a:ext cx="5456808" cy="545680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235" y="4955996"/>
            <a:ext cx="951933" cy="95193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181359" y="1322504"/>
            <a:ext cx="6443411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Features</a:t>
            </a:r>
          </a:p>
        </p:txBody>
      </p:sp>
      <p:sp>
        <p:nvSpPr>
          <p:cNvPr id="16" name="Google Shape;1559;p19">
            <a:extLst>
              <a:ext uri="{FF2B5EF4-FFF2-40B4-BE49-F238E27FC236}">
                <a16:creationId xmlns:a16="http://schemas.microsoft.com/office/drawing/2014/main" id="{DDB6CAB3-3D27-011D-D520-AC8DDFD50FAD}"/>
              </a:ext>
            </a:extLst>
          </p:cNvPr>
          <p:cNvSpPr/>
          <p:nvPr/>
        </p:nvSpPr>
        <p:spPr>
          <a:xfrm>
            <a:off x="10515218" y="4654050"/>
            <a:ext cx="1381453" cy="650860"/>
          </a:xfrm>
          <a:custGeom>
            <a:avLst/>
            <a:gdLst/>
            <a:ahLst/>
            <a:cxnLst/>
            <a:rect l="l" t="t" r="r" b="b"/>
            <a:pathLst>
              <a:path w="25209" h="11877" extrusionOk="0">
                <a:moveTo>
                  <a:pt x="8741" y="0"/>
                </a:moveTo>
                <a:lnTo>
                  <a:pt x="0" y="11876"/>
                </a:lnTo>
                <a:lnTo>
                  <a:pt x="11369" y="11845"/>
                </a:lnTo>
                <a:cubicBezTo>
                  <a:pt x="14030" y="11845"/>
                  <a:pt x="16563" y="10768"/>
                  <a:pt x="18400" y="8836"/>
                </a:cubicBezTo>
                <a:lnTo>
                  <a:pt x="25209" y="1711"/>
                </a:lnTo>
                <a:lnTo>
                  <a:pt x="874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7" name="Google Shape;1560;p19">
            <a:extLst>
              <a:ext uri="{FF2B5EF4-FFF2-40B4-BE49-F238E27FC236}">
                <a16:creationId xmlns:a16="http://schemas.microsoft.com/office/drawing/2014/main" id="{16BA88AA-7083-923A-7C6F-B290BB13931E}"/>
              </a:ext>
            </a:extLst>
          </p:cNvPr>
          <p:cNvSpPr/>
          <p:nvPr/>
        </p:nvSpPr>
        <p:spPr>
          <a:xfrm>
            <a:off x="9430507" y="3210783"/>
            <a:ext cx="2467918" cy="1958771"/>
          </a:xfrm>
          <a:custGeom>
            <a:avLst/>
            <a:gdLst/>
            <a:ahLst/>
            <a:cxnLst/>
            <a:rect l="l" t="t" r="r" b="b"/>
            <a:pathLst>
              <a:path w="45035" h="35744" extrusionOk="0">
                <a:moveTo>
                  <a:pt x="40371" y="0"/>
                </a:moveTo>
                <a:cubicBezTo>
                  <a:pt x="40227" y="0"/>
                  <a:pt x="40082" y="7"/>
                  <a:pt x="39936" y="21"/>
                </a:cubicBezTo>
                <a:cubicBezTo>
                  <a:pt x="25241" y="1256"/>
                  <a:pt x="12320" y="7748"/>
                  <a:pt x="2091" y="17280"/>
                </a:cubicBezTo>
                <a:cubicBezTo>
                  <a:pt x="1" y="19212"/>
                  <a:pt x="159" y="22569"/>
                  <a:pt x="2408" y="24342"/>
                </a:cubicBezTo>
                <a:lnTo>
                  <a:pt x="16849" y="35743"/>
                </a:lnTo>
                <a:cubicBezTo>
                  <a:pt x="26668" y="24267"/>
                  <a:pt x="43920" y="24089"/>
                  <a:pt x="44983" y="24089"/>
                </a:cubicBezTo>
                <a:cubicBezTo>
                  <a:pt x="45017" y="24089"/>
                  <a:pt x="45034" y="24089"/>
                  <a:pt x="45034" y="24089"/>
                </a:cubicBezTo>
                <a:lnTo>
                  <a:pt x="45034" y="4676"/>
                </a:lnTo>
                <a:cubicBezTo>
                  <a:pt x="45034" y="2069"/>
                  <a:pt x="42908" y="0"/>
                  <a:pt x="4037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8" name="Google Shape;1561;p19">
            <a:extLst>
              <a:ext uri="{FF2B5EF4-FFF2-40B4-BE49-F238E27FC236}">
                <a16:creationId xmlns:a16="http://schemas.microsoft.com/office/drawing/2014/main" id="{F76189F0-5301-0186-90AE-60BD09D670B7}"/>
              </a:ext>
            </a:extLst>
          </p:cNvPr>
          <p:cNvSpPr/>
          <p:nvPr/>
        </p:nvSpPr>
        <p:spPr>
          <a:xfrm>
            <a:off x="10313883" y="4497870"/>
            <a:ext cx="1582788" cy="807040"/>
          </a:xfrm>
          <a:custGeom>
            <a:avLst/>
            <a:gdLst/>
            <a:ahLst/>
            <a:cxnLst/>
            <a:rect l="l" t="t" r="r" b="b"/>
            <a:pathLst>
              <a:path w="28883" h="14727" extrusionOk="0">
                <a:moveTo>
                  <a:pt x="28845" y="0"/>
                </a:moveTo>
                <a:cubicBezTo>
                  <a:pt x="27910" y="0"/>
                  <a:pt x="9870" y="150"/>
                  <a:pt x="1" y="11654"/>
                </a:cubicBezTo>
                <a:lnTo>
                  <a:pt x="32" y="11686"/>
                </a:lnTo>
                <a:lnTo>
                  <a:pt x="3674" y="14726"/>
                </a:lnTo>
                <a:cubicBezTo>
                  <a:pt x="10230" y="8424"/>
                  <a:pt x="19097" y="4561"/>
                  <a:pt x="28883" y="4561"/>
                </a:cubicBezTo>
                <a:lnTo>
                  <a:pt x="28883" y="64"/>
                </a:lnTo>
                <a:lnTo>
                  <a:pt x="28883" y="0"/>
                </a:lnTo>
                <a:cubicBezTo>
                  <a:pt x="28883" y="0"/>
                  <a:pt x="28870" y="0"/>
                  <a:pt x="28845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19" name="Google Shape;1562;p19">
            <a:extLst>
              <a:ext uri="{FF2B5EF4-FFF2-40B4-BE49-F238E27FC236}">
                <a16:creationId xmlns:a16="http://schemas.microsoft.com/office/drawing/2014/main" id="{2427BC49-FAB7-CD44-739A-6844B126289A}"/>
              </a:ext>
            </a:extLst>
          </p:cNvPr>
          <p:cNvSpPr/>
          <p:nvPr/>
        </p:nvSpPr>
        <p:spPr>
          <a:xfrm>
            <a:off x="10096930" y="6955266"/>
            <a:ext cx="867813" cy="1211409"/>
          </a:xfrm>
          <a:custGeom>
            <a:avLst/>
            <a:gdLst/>
            <a:ahLst/>
            <a:cxnLst/>
            <a:rect l="l" t="t" r="r" b="b"/>
            <a:pathLst>
              <a:path w="15836" h="22106" extrusionOk="0">
                <a:moveTo>
                  <a:pt x="1" y="0"/>
                </a:moveTo>
                <a:lnTo>
                  <a:pt x="3675" y="15075"/>
                </a:lnTo>
                <a:lnTo>
                  <a:pt x="15835" y="22105"/>
                </a:lnTo>
                <a:lnTo>
                  <a:pt x="14347" y="11211"/>
                </a:lnTo>
                <a:cubicBezTo>
                  <a:pt x="13872" y="7791"/>
                  <a:pt x="11623" y="4877"/>
                  <a:pt x="8457" y="3547"/>
                </a:cubicBez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0" name="Google Shape;1563;p19">
            <a:extLst>
              <a:ext uri="{FF2B5EF4-FFF2-40B4-BE49-F238E27FC236}">
                <a16:creationId xmlns:a16="http://schemas.microsoft.com/office/drawing/2014/main" id="{353C4E07-0948-EBFE-8EA3-1070746008F8}"/>
              </a:ext>
            </a:extLst>
          </p:cNvPr>
          <p:cNvSpPr/>
          <p:nvPr/>
        </p:nvSpPr>
        <p:spPr>
          <a:xfrm>
            <a:off x="8620070" y="7007326"/>
            <a:ext cx="2233593" cy="2460301"/>
          </a:xfrm>
          <a:custGeom>
            <a:avLst/>
            <a:gdLst/>
            <a:ahLst/>
            <a:cxnLst/>
            <a:rect l="l" t="t" r="r" b="b"/>
            <a:pathLst>
              <a:path w="40759" h="44896" extrusionOk="0">
                <a:moveTo>
                  <a:pt x="22866" y="0"/>
                </a:moveTo>
                <a:lnTo>
                  <a:pt x="4181" y="4561"/>
                </a:lnTo>
                <a:cubicBezTo>
                  <a:pt x="1521" y="5226"/>
                  <a:pt x="1" y="7981"/>
                  <a:pt x="856" y="10578"/>
                </a:cubicBezTo>
                <a:cubicBezTo>
                  <a:pt x="5479" y="24702"/>
                  <a:pt x="14600" y="36261"/>
                  <a:pt x="26191" y="44115"/>
                </a:cubicBezTo>
                <a:cubicBezTo>
                  <a:pt x="26986" y="44646"/>
                  <a:pt x="27878" y="44895"/>
                  <a:pt x="28757" y="44895"/>
                </a:cubicBezTo>
                <a:cubicBezTo>
                  <a:pt x="30502" y="44895"/>
                  <a:pt x="32199" y="43911"/>
                  <a:pt x="33000" y="42183"/>
                </a:cubicBezTo>
                <a:lnTo>
                  <a:pt x="40759" y="25526"/>
                </a:lnTo>
                <a:cubicBezTo>
                  <a:pt x="26856" y="18463"/>
                  <a:pt x="22834" y="32"/>
                  <a:pt x="22834" y="32"/>
                </a:cubicBezTo>
                <a:lnTo>
                  <a:pt x="22897" y="32"/>
                </a:lnTo>
                <a:lnTo>
                  <a:pt x="2286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1" name="Google Shape;1564;p19">
            <a:extLst>
              <a:ext uri="{FF2B5EF4-FFF2-40B4-BE49-F238E27FC236}">
                <a16:creationId xmlns:a16="http://schemas.microsoft.com/office/drawing/2014/main" id="{C66BAB96-31B5-A105-4F97-47E6025D22E9}"/>
              </a:ext>
            </a:extLst>
          </p:cNvPr>
          <p:cNvSpPr/>
          <p:nvPr/>
        </p:nvSpPr>
        <p:spPr>
          <a:xfrm>
            <a:off x="9871318" y="6955266"/>
            <a:ext cx="1091671" cy="1450885"/>
          </a:xfrm>
          <a:custGeom>
            <a:avLst/>
            <a:gdLst/>
            <a:ahLst/>
            <a:cxnLst/>
            <a:rect l="l" t="t" r="r" b="b"/>
            <a:pathLst>
              <a:path w="19921" h="26476" extrusionOk="0">
                <a:moveTo>
                  <a:pt x="4118" y="0"/>
                </a:moveTo>
                <a:lnTo>
                  <a:pt x="64" y="982"/>
                </a:lnTo>
                <a:lnTo>
                  <a:pt x="1" y="982"/>
                </a:lnTo>
                <a:cubicBezTo>
                  <a:pt x="1" y="982"/>
                  <a:pt x="4023" y="19413"/>
                  <a:pt x="17926" y="26476"/>
                </a:cubicBezTo>
                <a:lnTo>
                  <a:pt x="17926" y="26444"/>
                </a:lnTo>
                <a:lnTo>
                  <a:pt x="19921" y="22105"/>
                </a:lnTo>
                <a:cubicBezTo>
                  <a:pt x="12289" y="17228"/>
                  <a:pt x="6461" y="9501"/>
                  <a:pt x="4118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2" name="Google Shape;1565;p19">
            <a:extLst>
              <a:ext uri="{FF2B5EF4-FFF2-40B4-BE49-F238E27FC236}">
                <a16:creationId xmlns:a16="http://schemas.microsoft.com/office/drawing/2014/main" id="{E6199C84-50CF-B1E6-2259-C2D3EDFC4FB1}"/>
              </a:ext>
            </a:extLst>
          </p:cNvPr>
          <p:cNvSpPr/>
          <p:nvPr/>
        </p:nvSpPr>
        <p:spPr>
          <a:xfrm>
            <a:off x="12002490" y="3209303"/>
            <a:ext cx="2507813" cy="1942879"/>
          </a:xfrm>
          <a:custGeom>
            <a:avLst/>
            <a:gdLst/>
            <a:ahLst/>
            <a:cxnLst/>
            <a:rect l="l" t="t" r="r" b="b"/>
            <a:pathLst>
              <a:path w="45763" h="35454" extrusionOk="0">
                <a:moveTo>
                  <a:pt x="4651" y="0"/>
                </a:moveTo>
                <a:cubicBezTo>
                  <a:pt x="2098" y="0"/>
                  <a:pt x="1" y="2077"/>
                  <a:pt x="1" y="4671"/>
                </a:cubicBezTo>
                <a:lnTo>
                  <a:pt x="1" y="23546"/>
                </a:lnTo>
                <a:lnTo>
                  <a:pt x="32" y="23546"/>
                </a:lnTo>
                <a:lnTo>
                  <a:pt x="32" y="23514"/>
                </a:lnTo>
                <a:cubicBezTo>
                  <a:pt x="32" y="23514"/>
                  <a:pt x="18559" y="23641"/>
                  <a:pt x="28756" y="35453"/>
                </a:cubicBezTo>
                <a:lnTo>
                  <a:pt x="43387" y="23736"/>
                </a:lnTo>
                <a:cubicBezTo>
                  <a:pt x="45636" y="21963"/>
                  <a:pt x="45762" y="18574"/>
                  <a:pt x="43641" y="16674"/>
                </a:cubicBezTo>
                <a:cubicBezTo>
                  <a:pt x="33285" y="7236"/>
                  <a:pt x="19857" y="1156"/>
                  <a:pt x="5036" y="16"/>
                </a:cubicBezTo>
                <a:cubicBezTo>
                  <a:pt x="4906" y="5"/>
                  <a:pt x="4778" y="0"/>
                  <a:pt x="465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3" name="Google Shape;1566;p19">
            <a:extLst>
              <a:ext uri="{FF2B5EF4-FFF2-40B4-BE49-F238E27FC236}">
                <a16:creationId xmlns:a16="http://schemas.microsoft.com/office/drawing/2014/main" id="{8121D55F-F23D-BE61-B206-441C7162A8F0}"/>
              </a:ext>
            </a:extLst>
          </p:cNvPr>
          <p:cNvSpPr/>
          <p:nvPr/>
        </p:nvSpPr>
        <p:spPr>
          <a:xfrm>
            <a:off x="12004244" y="4654050"/>
            <a:ext cx="1384960" cy="649106"/>
          </a:xfrm>
          <a:custGeom>
            <a:avLst/>
            <a:gdLst/>
            <a:ahLst/>
            <a:cxnLst/>
            <a:rect l="l" t="t" r="r" b="b"/>
            <a:pathLst>
              <a:path w="25273" h="11845" extrusionOk="0">
                <a:moveTo>
                  <a:pt x="16468" y="0"/>
                </a:moveTo>
                <a:lnTo>
                  <a:pt x="0" y="1742"/>
                </a:lnTo>
                <a:lnTo>
                  <a:pt x="6809" y="8836"/>
                </a:lnTo>
                <a:cubicBezTo>
                  <a:pt x="8646" y="10768"/>
                  <a:pt x="11179" y="11845"/>
                  <a:pt x="13840" y="11845"/>
                </a:cubicBezTo>
                <a:lnTo>
                  <a:pt x="25272" y="11845"/>
                </a:lnTo>
                <a:lnTo>
                  <a:pt x="16468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4" name="Google Shape;1567;p19">
            <a:extLst>
              <a:ext uri="{FF2B5EF4-FFF2-40B4-BE49-F238E27FC236}">
                <a16:creationId xmlns:a16="http://schemas.microsoft.com/office/drawing/2014/main" id="{E2120EF6-2522-05D2-C8C6-86749DF26366}"/>
              </a:ext>
            </a:extLst>
          </p:cNvPr>
          <p:cNvSpPr/>
          <p:nvPr/>
        </p:nvSpPr>
        <p:spPr>
          <a:xfrm>
            <a:off x="12002490" y="4494473"/>
            <a:ext cx="1594954" cy="808684"/>
          </a:xfrm>
          <a:custGeom>
            <a:avLst/>
            <a:gdLst/>
            <a:ahLst/>
            <a:cxnLst/>
            <a:rect l="l" t="t" r="r" b="b"/>
            <a:pathLst>
              <a:path w="29105" h="14757" extrusionOk="0">
                <a:moveTo>
                  <a:pt x="1205" y="1"/>
                </a:moveTo>
                <a:cubicBezTo>
                  <a:pt x="432" y="1"/>
                  <a:pt x="1" y="31"/>
                  <a:pt x="1" y="31"/>
                </a:cubicBezTo>
                <a:lnTo>
                  <a:pt x="1" y="94"/>
                </a:lnTo>
                <a:lnTo>
                  <a:pt x="1" y="4654"/>
                </a:lnTo>
                <a:cubicBezTo>
                  <a:pt x="9786" y="4654"/>
                  <a:pt x="18685" y="8486"/>
                  <a:pt x="25241" y="14757"/>
                </a:cubicBezTo>
                <a:lnTo>
                  <a:pt x="29073" y="11716"/>
                </a:lnTo>
                <a:lnTo>
                  <a:pt x="29104" y="11685"/>
                </a:lnTo>
                <a:cubicBezTo>
                  <a:pt x="19208" y="855"/>
                  <a:pt x="5334" y="1"/>
                  <a:pt x="1205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5" name="Google Shape;1568;p19">
            <a:extLst>
              <a:ext uri="{FF2B5EF4-FFF2-40B4-BE49-F238E27FC236}">
                <a16:creationId xmlns:a16="http://schemas.microsoft.com/office/drawing/2014/main" id="{1099F23D-EE67-FDB4-4426-5AD2B34016F6}"/>
              </a:ext>
            </a:extLst>
          </p:cNvPr>
          <p:cNvSpPr/>
          <p:nvPr/>
        </p:nvSpPr>
        <p:spPr>
          <a:xfrm>
            <a:off x="9883484" y="5391603"/>
            <a:ext cx="676890" cy="1433568"/>
          </a:xfrm>
          <a:custGeom>
            <a:avLst/>
            <a:gdLst/>
            <a:ahLst/>
            <a:cxnLst/>
            <a:rect l="l" t="t" r="r" b="b"/>
            <a:pathLst>
              <a:path w="12352" h="26160" extrusionOk="0">
                <a:moveTo>
                  <a:pt x="10831" y="1"/>
                </a:moveTo>
                <a:lnTo>
                  <a:pt x="1" y="9945"/>
                </a:lnTo>
                <a:lnTo>
                  <a:pt x="3453" y="26159"/>
                </a:lnTo>
                <a:lnTo>
                  <a:pt x="9818" y="18590"/>
                </a:lnTo>
                <a:cubicBezTo>
                  <a:pt x="11528" y="16564"/>
                  <a:pt x="12352" y="13935"/>
                  <a:pt x="12067" y="11275"/>
                </a:cubicBezTo>
                <a:lnTo>
                  <a:pt x="1083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6" name="Google Shape;1569;p19">
            <a:extLst>
              <a:ext uri="{FF2B5EF4-FFF2-40B4-BE49-F238E27FC236}">
                <a16:creationId xmlns:a16="http://schemas.microsoft.com/office/drawing/2014/main" id="{7DED393A-E0FE-9FEE-340C-9494EC53B416}"/>
              </a:ext>
            </a:extLst>
          </p:cNvPr>
          <p:cNvSpPr/>
          <p:nvPr/>
        </p:nvSpPr>
        <p:spPr>
          <a:xfrm>
            <a:off x="8462136" y="4556945"/>
            <a:ext cx="1797988" cy="2582505"/>
          </a:xfrm>
          <a:custGeom>
            <a:avLst/>
            <a:gdLst/>
            <a:ahLst/>
            <a:cxnLst/>
            <a:rect l="l" t="t" r="r" b="b"/>
            <a:pathLst>
              <a:path w="32810" h="47126" extrusionOk="0">
                <a:moveTo>
                  <a:pt x="15440" y="0"/>
                </a:moveTo>
                <a:cubicBezTo>
                  <a:pt x="13919" y="0"/>
                  <a:pt x="12428" y="742"/>
                  <a:pt x="11528" y="2121"/>
                </a:cubicBezTo>
                <a:cubicBezTo>
                  <a:pt x="3358" y="14535"/>
                  <a:pt x="1" y="28913"/>
                  <a:pt x="1141" y="42847"/>
                </a:cubicBezTo>
                <a:cubicBezTo>
                  <a:pt x="1333" y="45320"/>
                  <a:pt x="3433" y="47126"/>
                  <a:pt x="5785" y="47126"/>
                </a:cubicBezTo>
                <a:cubicBezTo>
                  <a:pt x="6144" y="47126"/>
                  <a:pt x="6508" y="47084"/>
                  <a:pt x="6873" y="46996"/>
                </a:cubicBezTo>
                <a:lnTo>
                  <a:pt x="25209" y="42530"/>
                </a:lnTo>
                <a:cubicBezTo>
                  <a:pt x="27204" y="37178"/>
                  <a:pt x="28249" y="32460"/>
                  <a:pt x="29516" y="27773"/>
                </a:cubicBezTo>
                <a:cubicBezTo>
                  <a:pt x="31828" y="19190"/>
                  <a:pt x="32778" y="12160"/>
                  <a:pt x="32778" y="12160"/>
                </a:cubicBezTo>
                <a:lnTo>
                  <a:pt x="32810" y="12192"/>
                </a:lnTo>
                <a:lnTo>
                  <a:pt x="32810" y="12160"/>
                </a:lnTo>
                <a:lnTo>
                  <a:pt x="18305" y="981"/>
                </a:lnTo>
                <a:cubicBezTo>
                  <a:pt x="17442" y="317"/>
                  <a:pt x="16434" y="0"/>
                  <a:pt x="1544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7" name="Google Shape;1570;p19">
            <a:extLst>
              <a:ext uri="{FF2B5EF4-FFF2-40B4-BE49-F238E27FC236}">
                <a16:creationId xmlns:a16="http://schemas.microsoft.com/office/drawing/2014/main" id="{8CC5E1F7-E8C5-AB7B-3A04-8775894292D8}"/>
              </a:ext>
            </a:extLst>
          </p:cNvPr>
          <p:cNvSpPr/>
          <p:nvPr/>
        </p:nvSpPr>
        <p:spPr>
          <a:xfrm>
            <a:off x="9671736" y="5223258"/>
            <a:ext cx="808793" cy="1664386"/>
          </a:xfrm>
          <a:custGeom>
            <a:avLst/>
            <a:gdLst/>
            <a:ahLst/>
            <a:cxnLst/>
            <a:rect l="l" t="t" r="r" b="b"/>
            <a:pathLst>
              <a:path w="14759" h="30372" extrusionOk="0">
                <a:moveTo>
                  <a:pt x="10705" y="1"/>
                </a:moveTo>
                <a:cubicBezTo>
                  <a:pt x="10705" y="1"/>
                  <a:pt x="1" y="15107"/>
                  <a:pt x="3136" y="30371"/>
                </a:cubicBezTo>
                <a:lnTo>
                  <a:pt x="3168" y="30371"/>
                </a:lnTo>
                <a:lnTo>
                  <a:pt x="7348" y="29326"/>
                </a:lnTo>
                <a:cubicBezTo>
                  <a:pt x="6398" y="20301"/>
                  <a:pt x="8773" y="10927"/>
                  <a:pt x="14759" y="3168"/>
                </a:cubicBezTo>
                <a:lnTo>
                  <a:pt x="10737" y="33"/>
                </a:lnTo>
                <a:lnTo>
                  <a:pt x="10705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8" name="Google Shape;1571;p19">
            <a:extLst>
              <a:ext uri="{FF2B5EF4-FFF2-40B4-BE49-F238E27FC236}">
                <a16:creationId xmlns:a16="http://schemas.microsoft.com/office/drawing/2014/main" id="{24057F45-868F-94EE-40F4-E8A7660ADCEE}"/>
              </a:ext>
            </a:extLst>
          </p:cNvPr>
          <p:cNvSpPr/>
          <p:nvPr/>
        </p:nvSpPr>
        <p:spPr>
          <a:xfrm>
            <a:off x="13359612" y="5398563"/>
            <a:ext cx="676890" cy="1431814"/>
          </a:xfrm>
          <a:custGeom>
            <a:avLst/>
            <a:gdLst/>
            <a:ahLst/>
            <a:cxnLst/>
            <a:rect l="l" t="t" r="r" b="b"/>
            <a:pathLst>
              <a:path w="12352" h="26128" extrusionOk="0">
                <a:moveTo>
                  <a:pt x="1426" y="0"/>
                </a:moveTo>
                <a:lnTo>
                  <a:pt x="286" y="11148"/>
                </a:lnTo>
                <a:cubicBezTo>
                  <a:pt x="1" y="13808"/>
                  <a:pt x="792" y="16437"/>
                  <a:pt x="2503" y="18463"/>
                </a:cubicBezTo>
                <a:lnTo>
                  <a:pt x="8836" y="26127"/>
                </a:lnTo>
                <a:lnTo>
                  <a:pt x="12352" y="9818"/>
                </a:lnTo>
                <a:lnTo>
                  <a:pt x="142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29" name="Google Shape;1572;p19">
            <a:extLst>
              <a:ext uri="{FF2B5EF4-FFF2-40B4-BE49-F238E27FC236}">
                <a16:creationId xmlns:a16="http://schemas.microsoft.com/office/drawing/2014/main" id="{292589EB-089B-FBA6-2492-A213FEB75D38}"/>
              </a:ext>
            </a:extLst>
          </p:cNvPr>
          <p:cNvSpPr/>
          <p:nvPr/>
        </p:nvSpPr>
        <p:spPr>
          <a:xfrm>
            <a:off x="13645997" y="4557657"/>
            <a:ext cx="1810099" cy="2581792"/>
          </a:xfrm>
          <a:custGeom>
            <a:avLst/>
            <a:gdLst/>
            <a:ahLst/>
            <a:cxnLst/>
            <a:rect l="l" t="t" r="r" b="b"/>
            <a:pathLst>
              <a:path w="33031" h="47113" extrusionOk="0">
                <a:moveTo>
                  <a:pt x="17599" y="1"/>
                </a:moveTo>
                <a:cubicBezTo>
                  <a:pt x="16602" y="1"/>
                  <a:pt x="15592" y="315"/>
                  <a:pt x="14726" y="968"/>
                </a:cubicBezTo>
                <a:lnTo>
                  <a:pt x="0" y="12369"/>
                </a:lnTo>
                <a:lnTo>
                  <a:pt x="0" y="12400"/>
                </a:lnTo>
                <a:lnTo>
                  <a:pt x="32" y="12369"/>
                </a:lnTo>
                <a:cubicBezTo>
                  <a:pt x="32" y="12369"/>
                  <a:pt x="11971" y="27475"/>
                  <a:pt x="8836" y="42739"/>
                </a:cubicBezTo>
                <a:lnTo>
                  <a:pt x="26159" y="46983"/>
                </a:lnTo>
                <a:cubicBezTo>
                  <a:pt x="26523" y="47071"/>
                  <a:pt x="26888" y="47113"/>
                  <a:pt x="27247" y="47113"/>
                </a:cubicBezTo>
                <a:cubicBezTo>
                  <a:pt x="29599" y="47113"/>
                  <a:pt x="31703" y="45307"/>
                  <a:pt x="31923" y="42834"/>
                </a:cubicBezTo>
                <a:cubicBezTo>
                  <a:pt x="33031" y="28900"/>
                  <a:pt x="29674" y="14522"/>
                  <a:pt x="21503" y="2108"/>
                </a:cubicBezTo>
                <a:cubicBezTo>
                  <a:pt x="20605" y="731"/>
                  <a:pt x="19117" y="1"/>
                  <a:pt x="17599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0" name="Google Shape;1573;p19">
            <a:extLst>
              <a:ext uri="{FF2B5EF4-FFF2-40B4-BE49-F238E27FC236}">
                <a16:creationId xmlns:a16="http://schemas.microsoft.com/office/drawing/2014/main" id="{F453E7CA-F2C5-49DD-B357-60CA365EDBA4}"/>
              </a:ext>
            </a:extLst>
          </p:cNvPr>
          <p:cNvSpPr/>
          <p:nvPr/>
        </p:nvSpPr>
        <p:spPr>
          <a:xfrm>
            <a:off x="13437702" y="5233670"/>
            <a:ext cx="864360" cy="1666139"/>
          </a:xfrm>
          <a:custGeom>
            <a:avLst/>
            <a:gdLst/>
            <a:ahLst/>
            <a:cxnLst/>
            <a:rect l="l" t="t" r="r" b="b"/>
            <a:pathLst>
              <a:path w="15773" h="30404" extrusionOk="0">
                <a:moveTo>
                  <a:pt x="3833" y="1"/>
                </a:moveTo>
                <a:lnTo>
                  <a:pt x="3801" y="33"/>
                </a:lnTo>
                <a:lnTo>
                  <a:pt x="1" y="2978"/>
                </a:lnTo>
                <a:cubicBezTo>
                  <a:pt x="5986" y="10705"/>
                  <a:pt x="8361" y="20111"/>
                  <a:pt x="7411" y="29136"/>
                </a:cubicBezTo>
                <a:lnTo>
                  <a:pt x="12605" y="30403"/>
                </a:lnTo>
                <a:lnTo>
                  <a:pt x="12637" y="30403"/>
                </a:lnTo>
                <a:cubicBezTo>
                  <a:pt x="15772" y="15139"/>
                  <a:pt x="3833" y="1"/>
                  <a:pt x="38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1" name="Google Shape;1574;p19">
            <a:extLst>
              <a:ext uri="{FF2B5EF4-FFF2-40B4-BE49-F238E27FC236}">
                <a16:creationId xmlns:a16="http://schemas.microsoft.com/office/drawing/2014/main" id="{D9FF3C8B-E3D9-01D1-A7EB-A1A64B2B6479}"/>
              </a:ext>
            </a:extLst>
          </p:cNvPr>
          <p:cNvSpPr/>
          <p:nvPr/>
        </p:nvSpPr>
        <p:spPr>
          <a:xfrm>
            <a:off x="12937926" y="6955266"/>
            <a:ext cx="864306" cy="1209655"/>
          </a:xfrm>
          <a:custGeom>
            <a:avLst/>
            <a:gdLst/>
            <a:ahLst/>
            <a:cxnLst/>
            <a:rect l="l" t="t" r="r" b="b"/>
            <a:pathLst>
              <a:path w="15772" h="22074" extrusionOk="0">
                <a:moveTo>
                  <a:pt x="15771" y="0"/>
                </a:moveTo>
                <a:lnTo>
                  <a:pt x="7316" y="3547"/>
                </a:lnTo>
                <a:cubicBezTo>
                  <a:pt x="4149" y="4877"/>
                  <a:pt x="1900" y="7791"/>
                  <a:pt x="1457" y="11211"/>
                </a:cubicBezTo>
                <a:lnTo>
                  <a:pt x="0" y="22074"/>
                </a:lnTo>
                <a:lnTo>
                  <a:pt x="12129" y="15075"/>
                </a:lnTo>
                <a:lnTo>
                  <a:pt x="1577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2" name="Google Shape;1575;p19">
            <a:extLst>
              <a:ext uri="{FF2B5EF4-FFF2-40B4-BE49-F238E27FC236}">
                <a16:creationId xmlns:a16="http://schemas.microsoft.com/office/drawing/2014/main" id="{ADB52659-3EA3-A8E3-2B79-A66F5F8910FD}"/>
              </a:ext>
            </a:extLst>
          </p:cNvPr>
          <p:cNvSpPr/>
          <p:nvPr/>
        </p:nvSpPr>
        <p:spPr>
          <a:xfrm>
            <a:off x="13052458" y="7021191"/>
            <a:ext cx="2228387" cy="2446436"/>
          </a:xfrm>
          <a:custGeom>
            <a:avLst/>
            <a:gdLst/>
            <a:ahLst/>
            <a:cxnLst/>
            <a:rect l="l" t="t" r="r" b="b"/>
            <a:pathLst>
              <a:path w="40664" h="44643" extrusionOk="0">
                <a:moveTo>
                  <a:pt x="18780" y="1"/>
                </a:moveTo>
                <a:lnTo>
                  <a:pt x="18748" y="33"/>
                </a:lnTo>
                <a:lnTo>
                  <a:pt x="18780" y="33"/>
                </a:lnTo>
                <a:cubicBezTo>
                  <a:pt x="18780" y="33"/>
                  <a:pt x="12763" y="4308"/>
                  <a:pt x="8044" y="11465"/>
                </a:cubicBezTo>
                <a:cubicBezTo>
                  <a:pt x="5162" y="15804"/>
                  <a:pt x="5257" y="22802"/>
                  <a:pt x="0" y="25463"/>
                </a:cubicBezTo>
                <a:lnTo>
                  <a:pt x="7633" y="41930"/>
                </a:lnTo>
                <a:cubicBezTo>
                  <a:pt x="8433" y="43658"/>
                  <a:pt x="10144" y="44642"/>
                  <a:pt x="11899" y="44642"/>
                </a:cubicBezTo>
                <a:cubicBezTo>
                  <a:pt x="12783" y="44642"/>
                  <a:pt x="13678" y="44393"/>
                  <a:pt x="14473" y="43862"/>
                </a:cubicBezTo>
                <a:cubicBezTo>
                  <a:pt x="26064" y="36008"/>
                  <a:pt x="35185" y="24449"/>
                  <a:pt x="39808" y="10325"/>
                </a:cubicBezTo>
                <a:cubicBezTo>
                  <a:pt x="40663" y="7728"/>
                  <a:pt x="39112" y="4973"/>
                  <a:pt x="36483" y="4308"/>
                </a:cubicBezTo>
                <a:lnTo>
                  <a:pt x="1878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3" name="Google Shape;1576;p19">
            <a:extLst>
              <a:ext uri="{FF2B5EF4-FFF2-40B4-BE49-F238E27FC236}">
                <a16:creationId xmlns:a16="http://schemas.microsoft.com/office/drawing/2014/main" id="{38464B69-9EA2-5048-621A-29810B8A1C16}"/>
              </a:ext>
            </a:extLst>
          </p:cNvPr>
          <p:cNvSpPr/>
          <p:nvPr/>
        </p:nvSpPr>
        <p:spPr>
          <a:xfrm>
            <a:off x="12937926" y="6953513"/>
            <a:ext cx="1145430" cy="1480422"/>
          </a:xfrm>
          <a:custGeom>
            <a:avLst/>
            <a:gdLst/>
            <a:ahLst/>
            <a:cxnLst/>
            <a:rect l="l" t="t" r="r" b="b"/>
            <a:pathLst>
              <a:path w="20902" h="27015" extrusionOk="0">
                <a:moveTo>
                  <a:pt x="15803" y="1"/>
                </a:moveTo>
                <a:cubicBezTo>
                  <a:pt x="13491" y="9501"/>
                  <a:pt x="7632" y="17229"/>
                  <a:pt x="0" y="22106"/>
                </a:cubicBezTo>
                <a:lnTo>
                  <a:pt x="2217" y="27014"/>
                </a:lnTo>
                <a:cubicBezTo>
                  <a:pt x="16120" y="19920"/>
                  <a:pt x="20902" y="1236"/>
                  <a:pt x="20902" y="1236"/>
                </a:cubicBezTo>
                <a:lnTo>
                  <a:pt x="20870" y="1236"/>
                </a:lnTo>
                <a:lnTo>
                  <a:pt x="15803" y="1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4" name="Google Shape;1617;p19">
            <a:extLst>
              <a:ext uri="{FF2B5EF4-FFF2-40B4-BE49-F238E27FC236}">
                <a16:creationId xmlns:a16="http://schemas.microsoft.com/office/drawing/2014/main" id="{A7DE01A5-11E8-A7F1-F47A-F466068E42A3}"/>
              </a:ext>
            </a:extLst>
          </p:cNvPr>
          <p:cNvSpPr txBox="1"/>
          <p:nvPr/>
        </p:nvSpPr>
        <p:spPr>
          <a:xfrm>
            <a:off x="6846070" y="3216137"/>
            <a:ext cx="4729304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atin typeface="Fira Sans MediumFira Sans Medium"/>
                <a:ea typeface="Arial" panose="020B0604020202020204" pitchFamily="34" charset="0"/>
              </a:rPr>
              <a:t>R</a:t>
            </a:r>
            <a:r>
              <a:rPr lang="en-GB" sz="2400" b="1" dirty="0">
                <a:effectLst/>
                <a:latin typeface="Fira Sans MediumFira Sans Medium"/>
                <a:ea typeface="Arial" panose="020B0604020202020204" pitchFamily="34" charset="0"/>
              </a:rPr>
              <a:t>ecruit new members</a:t>
            </a:r>
            <a:endParaRPr lang="en-US" sz="2400" dirty="0">
              <a:effectLst/>
              <a:latin typeface="Fira Sans MediumFira Sans Medium"/>
              <a:ea typeface="Arial" panose="020B0604020202020204" pitchFamily="34" charset="0"/>
            </a:endParaRPr>
          </a:p>
        </p:txBody>
      </p:sp>
      <p:sp>
        <p:nvSpPr>
          <p:cNvPr id="35" name="Google Shape;1619;p19">
            <a:extLst>
              <a:ext uri="{FF2B5EF4-FFF2-40B4-BE49-F238E27FC236}">
                <a16:creationId xmlns:a16="http://schemas.microsoft.com/office/drawing/2014/main" id="{C5B96FB0-F216-3BC5-049F-BC2BDFD577BE}"/>
              </a:ext>
            </a:extLst>
          </p:cNvPr>
          <p:cNvSpPr txBox="1"/>
          <p:nvPr/>
        </p:nvSpPr>
        <p:spPr>
          <a:xfrm>
            <a:off x="5920019" y="5441405"/>
            <a:ext cx="40662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Pay monthly fee</a:t>
            </a:r>
            <a:endParaRPr lang="en-US" sz="2400" b="1" dirty="0"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</p:txBody>
      </p:sp>
      <p:sp>
        <p:nvSpPr>
          <p:cNvPr id="36" name="Google Shape;1621;p19">
            <a:extLst>
              <a:ext uri="{FF2B5EF4-FFF2-40B4-BE49-F238E27FC236}">
                <a16:creationId xmlns:a16="http://schemas.microsoft.com/office/drawing/2014/main" id="{CD7D63C0-9EA1-9C52-B737-3BF602F1A0A5}"/>
              </a:ext>
            </a:extLst>
          </p:cNvPr>
          <p:cNvSpPr txBox="1"/>
          <p:nvPr/>
        </p:nvSpPr>
        <p:spPr>
          <a:xfrm>
            <a:off x="6866341" y="8005718"/>
            <a:ext cx="40662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Manage post</a:t>
            </a:r>
            <a:endParaRPr lang="en-US" sz="2400" dirty="0">
              <a:solidFill>
                <a:schemeClr val="accent5">
                  <a:lumMod val="50000"/>
                </a:schemeClr>
              </a:solidFill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</p:txBody>
      </p:sp>
      <p:sp>
        <p:nvSpPr>
          <p:cNvPr id="37" name="Google Shape;1624;p19">
            <a:extLst>
              <a:ext uri="{FF2B5EF4-FFF2-40B4-BE49-F238E27FC236}">
                <a16:creationId xmlns:a16="http://schemas.microsoft.com/office/drawing/2014/main" id="{88541424-8E0A-10FA-2B1C-F2231B7555A4}"/>
              </a:ext>
            </a:extLst>
          </p:cNvPr>
          <p:cNvSpPr txBox="1"/>
          <p:nvPr/>
        </p:nvSpPr>
        <p:spPr>
          <a:xfrm>
            <a:off x="14036224" y="3263171"/>
            <a:ext cx="40662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Manage members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</p:txBody>
      </p:sp>
      <p:sp>
        <p:nvSpPr>
          <p:cNvPr id="38" name="Google Shape;1626;p19">
            <a:extLst>
              <a:ext uri="{FF2B5EF4-FFF2-40B4-BE49-F238E27FC236}">
                <a16:creationId xmlns:a16="http://schemas.microsoft.com/office/drawing/2014/main" id="{91F05B7E-CFC0-172A-8E4E-47964B41B63F}"/>
              </a:ext>
            </a:extLst>
          </p:cNvPr>
          <p:cNvSpPr txBox="1"/>
          <p:nvPr/>
        </p:nvSpPr>
        <p:spPr>
          <a:xfrm>
            <a:off x="13988098" y="5560630"/>
            <a:ext cx="40662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r"/>
            <a:r>
              <a:rPr lang="en-GB" sz="2400" b="1" dirty="0"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sends invitations </a:t>
            </a:r>
            <a:endParaRPr sz="2400" dirty="0">
              <a:latin typeface="Fira Sans Medium" panose="020B06030500000200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9" name="Google Shape;1628;p19">
            <a:extLst>
              <a:ext uri="{FF2B5EF4-FFF2-40B4-BE49-F238E27FC236}">
                <a16:creationId xmlns:a16="http://schemas.microsoft.com/office/drawing/2014/main" id="{F779420A-F1D3-9CEF-8FE4-89E94E49D117}"/>
              </a:ext>
            </a:extLst>
          </p:cNvPr>
          <p:cNvSpPr txBox="1"/>
          <p:nvPr/>
        </p:nvSpPr>
        <p:spPr>
          <a:xfrm>
            <a:off x="14998579" y="8005718"/>
            <a:ext cx="40662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002060"/>
                </a:solidFill>
                <a:effectLst/>
                <a:latin typeface="Fira Sans MediumFira Sans Medium"/>
                <a:ea typeface="Arial" panose="020B0604020202020204" pitchFamily="34" charset="0"/>
              </a:rPr>
              <a:t>Club’s payroll</a:t>
            </a:r>
            <a:endParaRPr lang="en-US" sz="2400" dirty="0">
              <a:solidFill>
                <a:srgbClr val="002060"/>
              </a:solidFill>
              <a:effectLst/>
              <a:latin typeface="Fira Sans MediumFira Sans Medium"/>
              <a:ea typeface="Arial" panose="020B0604020202020204" pitchFamily="34" charset="0"/>
            </a:endParaRPr>
          </a:p>
        </p:txBody>
      </p:sp>
      <p:sp>
        <p:nvSpPr>
          <p:cNvPr id="40" name="Google Shape;1629;p19">
            <a:extLst>
              <a:ext uri="{FF2B5EF4-FFF2-40B4-BE49-F238E27FC236}">
                <a16:creationId xmlns:a16="http://schemas.microsoft.com/office/drawing/2014/main" id="{48A2D71D-70F0-8D60-A26F-83AFD3CD382A}"/>
              </a:ext>
            </a:extLst>
          </p:cNvPr>
          <p:cNvSpPr txBox="1"/>
          <p:nvPr/>
        </p:nvSpPr>
        <p:spPr>
          <a:xfrm>
            <a:off x="9210722" y="7628100"/>
            <a:ext cx="11178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4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4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" name="Google Shape;1630;p19">
            <a:extLst>
              <a:ext uri="{FF2B5EF4-FFF2-40B4-BE49-F238E27FC236}">
                <a16:creationId xmlns:a16="http://schemas.microsoft.com/office/drawing/2014/main" id="{890B2B99-BE9D-6F82-CE97-B7EBD7063F3B}"/>
              </a:ext>
            </a:extLst>
          </p:cNvPr>
          <p:cNvSpPr txBox="1"/>
          <p:nvPr/>
        </p:nvSpPr>
        <p:spPr>
          <a:xfrm>
            <a:off x="8694822" y="5400100"/>
            <a:ext cx="11178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4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4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" name="Google Shape;1631;p19">
            <a:extLst>
              <a:ext uri="{FF2B5EF4-FFF2-40B4-BE49-F238E27FC236}">
                <a16:creationId xmlns:a16="http://schemas.microsoft.com/office/drawing/2014/main" id="{603FBE0E-785A-BAEE-9608-9567DACF3890}"/>
              </a:ext>
            </a:extLst>
          </p:cNvPr>
          <p:cNvSpPr txBox="1"/>
          <p:nvPr/>
        </p:nvSpPr>
        <p:spPr>
          <a:xfrm>
            <a:off x="10216522" y="3643050"/>
            <a:ext cx="11178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4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4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" name="Google Shape;1632;p19">
            <a:extLst>
              <a:ext uri="{FF2B5EF4-FFF2-40B4-BE49-F238E27FC236}">
                <a16:creationId xmlns:a16="http://schemas.microsoft.com/office/drawing/2014/main" id="{421822F2-CB80-FC1A-E0CE-E17DEEC553F2}"/>
              </a:ext>
            </a:extLst>
          </p:cNvPr>
          <p:cNvSpPr txBox="1"/>
          <p:nvPr/>
        </p:nvSpPr>
        <p:spPr>
          <a:xfrm>
            <a:off x="12558922" y="3643050"/>
            <a:ext cx="11178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4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4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" name="Google Shape;1633;p19">
            <a:extLst>
              <a:ext uri="{FF2B5EF4-FFF2-40B4-BE49-F238E27FC236}">
                <a16:creationId xmlns:a16="http://schemas.microsoft.com/office/drawing/2014/main" id="{5F2171F2-75E5-385F-1919-7531E604D144}"/>
              </a:ext>
            </a:extLst>
          </p:cNvPr>
          <p:cNvSpPr txBox="1"/>
          <p:nvPr/>
        </p:nvSpPr>
        <p:spPr>
          <a:xfrm>
            <a:off x="14121922" y="5400100"/>
            <a:ext cx="11178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4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4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" name="Google Shape;1634;p19">
            <a:extLst>
              <a:ext uri="{FF2B5EF4-FFF2-40B4-BE49-F238E27FC236}">
                <a16:creationId xmlns:a16="http://schemas.microsoft.com/office/drawing/2014/main" id="{E948E28A-EC0C-AB5B-7169-7A128385AB63}"/>
              </a:ext>
            </a:extLst>
          </p:cNvPr>
          <p:cNvSpPr txBox="1"/>
          <p:nvPr/>
        </p:nvSpPr>
        <p:spPr>
          <a:xfrm>
            <a:off x="13605972" y="7628100"/>
            <a:ext cx="11178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" sz="4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44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6" name="Picture 10">
            <a:extLst>
              <a:ext uri="{FF2B5EF4-FFF2-40B4-BE49-F238E27FC236}">
                <a16:creationId xmlns:a16="http://schemas.microsoft.com/office/drawing/2014/main" id="{1AE4B1F0-6D87-B3AB-95DE-330170D9E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64602" y="6042702"/>
            <a:ext cx="951933" cy="951933"/>
          </a:xfrm>
          <a:prstGeom prst="rect">
            <a:avLst/>
          </a:prstGeom>
        </p:spPr>
      </p:pic>
      <p:sp>
        <p:nvSpPr>
          <p:cNvPr id="47" name="TextBox 4">
            <a:extLst>
              <a:ext uri="{FF2B5EF4-FFF2-40B4-BE49-F238E27FC236}">
                <a16:creationId xmlns:a16="http://schemas.microsoft.com/office/drawing/2014/main" id="{3EC58EC6-6C71-92DB-F4B1-538CDCE020AA}"/>
              </a:ext>
            </a:extLst>
          </p:cNvPr>
          <p:cNvSpPr txBox="1"/>
          <p:nvPr/>
        </p:nvSpPr>
        <p:spPr>
          <a:xfrm>
            <a:off x="11726338" y="6512793"/>
            <a:ext cx="1737382" cy="438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Poppins Bold"/>
              </a:rPr>
              <a:t>N</a:t>
            </a:r>
            <a:r>
              <a:rPr lang="en-US" sz="1600" dirty="0">
                <a:solidFill>
                  <a:srgbClr val="171616"/>
                </a:solidFill>
                <a:latin typeface="Poppins Bold"/>
              </a:rPr>
              <a:t>STU Club Collab</a:t>
            </a:r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2445D3B7-3451-7512-2D3E-0FDBBE209E01}"/>
              </a:ext>
            </a:extLst>
          </p:cNvPr>
          <p:cNvGrpSpPr>
            <a:grpSpLocks noChangeAspect="1"/>
          </p:cNvGrpSpPr>
          <p:nvPr/>
        </p:nvGrpSpPr>
        <p:grpSpPr>
          <a:xfrm>
            <a:off x="-4013" y="4477021"/>
            <a:ext cx="3454386" cy="3454372"/>
            <a:chOff x="-772674" y="821099"/>
            <a:chExt cx="6350000" cy="6349973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EE699FF0-BF18-B970-FD8D-63561BBA85E8}"/>
                </a:ext>
              </a:extLst>
            </p:cNvPr>
            <p:cNvSpPr/>
            <p:nvPr/>
          </p:nvSpPr>
          <p:spPr>
            <a:xfrm>
              <a:off x="-772674" y="821099"/>
              <a:ext cx="6350000" cy="6349973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66" y="4422987"/>
            <a:ext cx="3454386" cy="3454372"/>
            <a:chOff x="2094220" y="-638420"/>
            <a:chExt cx="6350000" cy="6349973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2094220" y="-638420"/>
              <a:ext cx="6350000" cy="6349973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0" name="Group 10">
            <a:extLst>
              <a:ext uri="{FF2B5EF4-FFF2-40B4-BE49-F238E27FC236}">
                <a16:creationId xmlns:a16="http://schemas.microsoft.com/office/drawing/2014/main" id="{11801EE9-30CC-A40B-22F7-9B2D0415715A}"/>
              </a:ext>
            </a:extLst>
          </p:cNvPr>
          <p:cNvGrpSpPr>
            <a:grpSpLocks noChangeAspect="1"/>
          </p:cNvGrpSpPr>
          <p:nvPr/>
        </p:nvGrpSpPr>
        <p:grpSpPr>
          <a:xfrm>
            <a:off x="2771336" y="6931961"/>
            <a:ext cx="2224442" cy="2224433"/>
            <a:chOff x="324359" y="502618"/>
            <a:chExt cx="6350000" cy="6349975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F364103B-66AA-2952-9CD4-2DC139F09832}"/>
                </a:ext>
              </a:extLst>
            </p:cNvPr>
            <p:cNvSpPr/>
            <p:nvPr/>
          </p:nvSpPr>
          <p:spPr>
            <a:xfrm>
              <a:off x="324359" y="502618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835366" y="6908110"/>
            <a:ext cx="2224442" cy="2224433"/>
            <a:chOff x="0" y="0"/>
            <a:chExt cx="6350000" cy="6349975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0573" y="9525906"/>
            <a:ext cx="2133600" cy="365125"/>
          </a:xfrm>
        </p:spPr>
        <p:txBody>
          <a:bodyPr/>
          <a:lstStyle/>
          <a:p>
            <a:fld id="{0AF5822D-1C34-4156-A4FF-C888D44AF0BE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71336" y="9569271"/>
            <a:ext cx="2895600" cy="365125"/>
          </a:xfrm>
        </p:spPr>
        <p:txBody>
          <a:bodyPr/>
          <a:lstStyle/>
          <a:p>
            <a:r>
              <a:rPr lang="en-US" dirty="0"/>
              <a:t>NSTU Club Collab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Slide Number Placeholder 18">
            <a:extLst>
              <a:ext uri="{FF2B5EF4-FFF2-40B4-BE49-F238E27FC236}">
                <a16:creationId xmlns:a16="http://schemas.microsoft.com/office/drawing/2014/main" id="{3BDC3575-4F7D-A975-D3BA-D2EB7EDE74CA}"/>
              </a:ext>
            </a:extLst>
          </p:cNvPr>
          <p:cNvSpPr txBox="1">
            <a:spLocks/>
          </p:cNvSpPr>
          <p:nvPr/>
        </p:nvSpPr>
        <p:spPr>
          <a:xfrm>
            <a:off x="14906523" y="95781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6415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7373" y="1221782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171616"/>
                </a:solidFill>
                <a:latin typeface="Poppins Bold"/>
              </a:rPr>
              <a:t>NSTU Club Collab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946308" y="6106257"/>
            <a:ext cx="5456808" cy="5456808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19253" y="4180743"/>
            <a:ext cx="3454386" cy="3454373"/>
            <a:chOff x="0" y="0"/>
            <a:chExt cx="6350000" cy="634997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21235" y="4955996"/>
            <a:ext cx="951933" cy="95193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181359" y="1322504"/>
            <a:ext cx="6443411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Users</a:t>
            </a:r>
          </a:p>
        </p:txBody>
      </p:sp>
      <p:sp>
        <p:nvSpPr>
          <p:cNvPr id="14" name="Google Shape;2279;p26">
            <a:extLst>
              <a:ext uri="{FF2B5EF4-FFF2-40B4-BE49-F238E27FC236}">
                <a16:creationId xmlns:a16="http://schemas.microsoft.com/office/drawing/2014/main" id="{54074C3D-0472-D0FF-6B6B-E78933CBA43B}"/>
              </a:ext>
            </a:extLst>
          </p:cNvPr>
          <p:cNvSpPr/>
          <p:nvPr/>
        </p:nvSpPr>
        <p:spPr>
          <a:xfrm>
            <a:off x="9112414" y="4140276"/>
            <a:ext cx="1402393" cy="1404535"/>
          </a:xfrm>
          <a:custGeom>
            <a:avLst/>
            <a:gdLst/>
            <a:ahLst/>
            <a:cxnLst/>
            <a:rect l="l" t="t" r="r" b="b"/>
            <a:pathLst>
              <a:path w="20301" h="20332" extrusionOk="0">
                <a:moveTo>
                  <a:pt x="10135" y="2185"/>
                </a:moveTo>
                <a:cubicBezTo>
                  <a:pt x="14569" y="2185"/>
                  <a:pt x="18147" y="5764"/>
                  <a:pt x="18147" y="10166"/>
                </a:cubicBezTo>
                <a:cubicBezTo>
                  <a:pt x="18147" y="14599"/>
                  <a:pt x="14569" y="18178"/>
                  <a:pt x="10135" y="18178"/>
                </a:cubicBezTo>
                <a:cubicBezTo>
                  <a:pt x="5733" y="18178"/>
                  <a:pt x="2154" y="14599"/>
                  <a:pt x="2154" y="10166"/>
                </a:cubicBezTo>
                <a:cubicBezTo>
                  <a:pt x="2154" y="5764"/>
                  <a:pt x="5733" y="2185"/>
                  <a:pt x="10135" y="2185"/>
                </a:cubicBezTo>
                <a:close/>
                <a:moveTo>
                  <a:pt x="10135" y="0"/>
                </a:moveTo>
                <a:cubicBezTo>
                  <a:pt x="4530" y="0"/>
                  <a:pt x="1" y="4560"/>
                  <a:pt x="1" y="10166"/>
                </a:cubicBezTo>
                <a:cubicBezTo>
                  <a:pt x="1" y="15771"/>
                  <a:pt x="4561" y="20331"/>
                  <a:pt x="10135" y="20331"/>
                </a:cubicBezTo>
                <a:cubicBezTo>
                  <a:pt x="15740" y="20331"/>
                  <a:pt x="20301" y="15771"/>
                  <a:pt x="20301" y="10166"/>
                </a:cubicBezTo>
                <a:cubicBezTo>
                  <a:pt x="20301" y="4560"/>
                  <a:pt x="15740" y="0"/>
                  <a:pt x="1013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E7104C9-14BC-FE0B-7D67-27F13A604C70}"/>
              </a:ext>
            </a:extLst>
          </p:cNvPr>
          <p:cNvGrpSpPr/>
          <p:nvPr/>
        </p:nvGrpSpPr>
        <p:grpSpPr>
          <a:xfrm>
            <a:off x="8750602" y="6367208"/>
            <a:ext cx="3120522" cy="2458584"/>
            <a:chOff x="7337062" y="6525470"/>
            <a:chExt cx="3120522" cy="2458584"/>
          </a:xfrm>
        </p:grpSpPr>
        <p:sp>
          <p:nvSpPr>
            <p:cNvPr id="8" name="Google Shape;2277;p26">
              <a:extLst>
                <a:ext uri="{FF2B5EF4-FFF2-40B4-BE49-F238E27FC236}">
                  <a16:creationId xmlns:a16="http://schemas.microsoft.com/office/drawing/2014/main" id="{E9491886-12EA-D707-8BE8-9149B938C628}"/>
                </a:ext>
              </a:extLst>
            </p:cNvPr>
            <p:cNvSpPr/>
            <p:nvPr/>
          </p:nvSpPr>
          <p:spPr>
            <a:xfrm rot="8075274">
              <a:off x="7325885" y="6953475"/>
              <a:ext cx="2041756" cy="2019402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48" name="Google Shape;2281;p26">
              <a:extLst>
                <a:ext uri="{FF2B5EF4-FFF2-40B4-BE49-F238E27FC236}">
                  <a16:creationId xmlns:a16="http://schemas.microsoft.com/office/drawing/2014/main" id="{2DF7D586-ADDF-95DB-EDF1-59E3085C638B}"/>
                </a:ext>
              </a:extLst>
            </p:cNvPr>
            <p:cNvSpPr/>
            <p:nvPr/>
          </p:nvSpPr>
          <p:spPr>
            <a:xfrm rot="8075274">
              <a:off x="9178614" y="6982101"/>
              <a:ext cx="1735602" cy="822339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4936166-8671-C86E-EE74-2D38793D74E9}"/>
              </a:ext>
            </a:extLst>
          </p:cNvPr>
          <p:cNvGrpSpPr/>
          <p:nvPr/>
        </p:nvGrpSpPr>
        <p:grpSpPr>
          <a:xfrm rot="2117664">
            <a:off x="14862761" y="6269197"/>
            <a:ext cx="2805542" cy="1344398"/>
            <a:chOff x="13439422" y="4055652"/>
            <a:chExt cx="3185348" cy="1568670"/>
          </a:xfrm>
        </p:grpSpPr>
        <p:sp>
          <p:nvSpPr>
            <p:cNvPr id="9" name="Google Shape;2278;p26">
              <a:extLst>
                <a:ext uri="{FF2B5EF4-FFF2-40B4-BE49-F238E27FC236}">
                  <a16:creationId xmlns:a16="http://schemas.microsoft.com/office/drawing/2014/main" id="{6C6B16FC-4D63-B048-1D2C-7B2BC005588C}"/>
                </a:ext>
              </a:extLst>
            </p:cNvPr>
            <p:cNvSpPr/>
            <p:nvPr/>
          </p:nvSpPr>
          <p:spPr>
            <a:xfrm>
              <a:off x="15410551" y="4055652"/>
              <a:ext cx="1214219" cy="1214219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49" name="Google Shape;2282;p26">
              <a:extLst>
                <a:ext uri="{FF2B5EF4-FFF2-40B4-BE49-F238E27FC236}">
                  <a16:creationId xmlns:a16="http://schemas.microsoft.com/office/drawing/2014/main" id="{033ABA9A-DA4F-4407-4E42-0AF171FC7D76}"/>
                </a:ext>
              </a:extLst>
            </p:cNvPr>
            <p:cNvSpPr/>
            <p:nvPr/>
          </p:nvSpPr>
          <p:spPr>
            <a:xfrm>
              <a:off x="13439422" y="4814773"/>
              <a:ext cx="2071847" cy="809549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sp>
        <p:nvSpPr>
          <p:cNvPr id="50" name="Google Shape;2283;p26">
            <a:extLst>
              <a:ext uri="{FF2B5EF4-FFF2-40B4-BE49-F238E27FC236}">
                <a16:creationId xmlns:a16="http://schemas.microsoft.com/office/drawing/2014/main" id="{A2FC252C-170B-208E-F50C-9A91D499FDEA}"/>
              </a:ext>
            </a:extLst>
          </p:cNvPr>
          <p:cNvSpPr/>
          <p:nvPr/>
        </p:nvSpPr>
        <p:spPr>
          <a:xfrm>
            <a:off x="10400963" y="4923436"/>
            <a:ext cx="1653982" cy="627937"/>
          </a:xfrm>
          <a:custGeom>
            <a:avLst/>
            <a:gdLst/>
            <a:ahLst/>
            <a:cxnLst/>
            <a:rect l="l" t="t" r="r" b="b"/>
            <a:pathLst>
              <a:path w="23943" h="9090" extrusionOk="0">
                <a:moveTo>
                  <a:pt x="603" y="0"/>
                </a:moveTo>
                <a:lnTo>
                  <a:pt x="1" y="2091"/>
                </a:lnTo>
                <a:lnTo>
                  <a:pt x="23309" y="9089"/>
                </a:lnTo>
                <a:lnTo>
                  <a:pt x="23943" y="6999"/>
                </a:lnTo>
                <a:lnTo>
                  <a:pt x="60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1" name="Google Shape;2284;p26">
            <a:extLst>
              <a:ext uri="{FF2B5EF4-FFF2-40B4-BE49-F238E27FC236}">
                <a16:creationId xmlns:a16="http://schemas.microsoft.com/office/drawing/2014/main" id="{CE2F0FB7-7A22-F0B2-EA86-16D7B8A35EB2}"/>
              </a:ext>
            </a:extLst>
          </p:cNvPr>
          <p:cNvSpPr/>
          <p:nvPr/>
        </p:nvSpPr>
        <p:spPr>
          <a:xfrm>
            <a:off x="11142606" y="6297299"/>
            <a:ext cx="507669" cy="507600"/>
          </a:xfrm>
          <a:custGeom>
            <a:avLst/>
            <a:gdLst/>
            <a:ahLst/>
            <a:cxnLst/>
            <a:rect l="l" t="t" r="r" b="b"/>
            <a:pathLst>
              <a:path w="7349" h="7348" extrusionOk="0">
                <a:moveTo>
                  <a:pt x="3674" y="2154"/>
                </a:moveTo>
                <a:cubicBezTo>
                  <a:pt x="4498" y="2154"/>
                  <a:pt x="5195" y="2851"/>
                  <a:pt x="5195" y="3674"/>
                </a:cubicBezTo>
                <a:cubicBezTo>
                  <a:pt x="5195" y="4498"/>
                  <a:pt x="4498" y="5194"/>
                  <a:pt x="3674" y="5194"/>
                </a:cubicBezTo>
                <a:cubicBezTo>
                  <a:pt x="2851" y="5194"/>
                  <a:pt x="2154" y="4498"/>
                  <a:pt x="2154" y="3674"/>
                </a:cubicBezTo>
                <a:cubicBezTo>
                  <a:pt x="2154" y="2851"/>
                  <a:pt x="2851" y="2154"/>
                  <a:pt x="3674" y="2154"/>
                </a:cubicBezTo>
                <a:close/>
                <a:moveTo>
                  <a:pt x="3674" y="1"/>
                </a:moveTo>
                <a:cubicBezTo>
                  <a:pt x="1648" y="1"/>
                  <a:pt x="1" y="1647"/>
                  <a:pt x="1" y="3674"/>
                </a:cubicBezTo>
                <a:cubicBezTo>
                  <a:pt x="1" y="5701"/>
                  <a:pt x="1648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1"/>
                  <a:pt x="367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2" name="Google Shape;2285;p26">
            <a:extLst>
              <a:ext uri="{FF2B5EF4-FFF2-40B4-BE49-F238E27FC236}">
                <a16:creationId xmlns:a16="http://schemas.microsoft.com/office/drawing/2014/main" id="{FEBA7ACA-A37C-53CF-945F-64D69F8462DC}"/>
              </a:ext>
            </a:extLst>
          </p:cNvPr>
          <p:cNvSpPr/>
          <p:nvPr/>
        </p:nvSpPr>
        <p:spPr>
          <a:xfrm>
            <a:off x="11534221" y="6281963"/>
            <a:ext cx="514162" cy="251658"/>
          </a:xfrm>
          <a:custGeom>
            <a:avLst/>
            <a:gdLst/>
            <a:ahLst/>
            <a:cxnLst/>
            <a:rect l="l" t="t" r="r" b="b"/>
            <a:pathLst>
              <a:path w="7443" h="3643" extrusionOk="0">
                <a:moveTo>
                  <a:pt x="6999" y="1"/>
                </a:moveTo>
                <a:lnTo>
                  <a:pt x="1" y="1521"/>
                </a:lnTo>
                <a:lnTo>
                  <a:pt x="476" y="3643"/>
                </a:lnTo>
                <a:lnTo>
                  <a:pt x="7443" y="2123"/>
                </a:lnTo>
                <a:lnTo>
                  <a:pt x="699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3B7C5BE-26C4-EF4C-EC80-8708DBD99FC9}"/>
              </a:ext>
            </a:extLst>
          </p:cNvPr>
          <p:cNvGrpSpPr/>
          <p:nvPr/>
        </p:nvGrpSpPr>
        <p:grpSpPr>
          <a:xfrm rot="11119475">
            <a:off x="14962350" y="4117024"/>
            <a:ext cx="2104661" cy="1441769"/>
            <a:chOff x="8851819" y="6982779"/>
            <a:chExt cx="2104661" cy="1441769"/>
          </a:xfrm>
        </p:grpSpPr>
        <p:sp>
          <p:nvSpPr>
            <p:cNvPr id="15" name="Google Shape;2280;p26">
              <a:extLst>
                <a:ext uri="{FF2B5EF4-FFF2-40B4-BE49-F238E27FC236}">
                  <a16:creationId xmlns:a16="http://schemas.microsoft.com/office/drawing/2014/main" id="{78B987B1-F4F4-DDCE-DF68-7DE3A065B0E0}"/>
                </a:ext>
              </a:extLst>
            </p:cNvPr>
            <p:cNvSpPr/>
            <p:nvPr/>
          </p:nvSpPr>
          <p:spPr>
            <a:xfrm>
              <a:off x="8851819" y="7389730"/>
              <a:ext cx="1034818" cy="1034818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  <p:sp>
          <p:nvSpPr>
            <p:cNvPr id="53" name="Google Shape;2286;p26">
              <a:extLst>
                <a:ext uri="{FF2B5EF4-FFF2-40B4-BE49-F238E27FC236}">
                  <a16:creationId xmlns:a16="http://schemas.microsoft.com/office/drawing/2014/main" id="{8665F599-FF1A-9DD0-7C73-EEF1F6218A8A}"/>
                </a:ext>
              </a:extLst>
            </p:cNvPr>
            <p:cNvSpPr/>
            <p:nvPr/>
          </p:nvSpPr>
          <p:spPr>
            <a:xfrm>
              <a:off x="9720362" y="6982779"/>
              <a:ext cx="1236118" cy="774525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/>
            </a:p>
          </p:txBody>
        </p:sp>
      </p:grpSp>
      <p:sp>
        <p:nvSpPr>
          <p:cNvPr id="54" name="Google Shape;2287;p26">
            <a:extLst>
              <a:ext uri="{FF2B5EF4-FFF2-40B4-BE49-F238E27FC236}">
                <a16:creationId xmlns:a16="http://schemas.microsoft.com/office/drawing/2014/main" id="{712971E4-02AE-8DB0-26CF-F552FDD8DB51}"/>
              </a:ext>
            </a:extLst>
          </p:cNvPr>
          <p:cNvSpPr/>
          <p:nvPr/>
        </p:nvSpPr>
        <p:spPr>
          <a:xfrm>
            <a:off x="14170383" y="7614309"/>
            <a:ext cx="509810" cy="507600"/>
          </a:xfrm>
          <a:custGeom>
            <a:avLst/>
            <a:gdLst/>
            <a:ahLst/>
            <a:cxnLst/>
            <a:rect l="l" t="t" r="r" b="b"/>
            <a:pathLst>
              <a:path w="7380" h="7348" extrusionOk="0">
                <a:moveTo>
                  <a:pt x="3706" y="2154"/>
                </a:moveTo>
                <a:cubicBezTo>
                  <a:pt x="4529" y="2154"/>
                  <a:pt x="5195" y="2850"/>
                  <a:pt x="5195" y="3674"/>
                </a:cubicBezTo>
                <a:cubicBezTo>
                  <a:pt x="5195" y="4497"/>
                  <a:pt x="4529" y="5194"/>
                  <a:pt x="3706" y="5194"/>
                </a:cubicBezTo>
                <a:cubicBezTo>
                  <a:pt x="2851" y="5194"/>
                  <a:pt x="2186" y="4497"/>
                  <a:pt x="2186" y="3674"/>
                </a:cubicBezTo>
                <a:cubicBezTo>
                  <a:pt x="2186" y="2850"/>
                  <a:pt x="2851" y="2154"/>
                  <a:pt x="3706" y="2154"/>
                </a:cubicBezTo>
                <a:close/>
                <a:moveTo>
                  <a:pt x="3706" y="0"/>
                </a:moveTo>
                <a:cubicBezTo>
                  <a:pt x="1648" y="0"/>
                  <a:pt x="1" y="1647"/>
                  <a:pt x="1" y="3674"/>
                </a:cubicBezTo>
                <a:cubicBezTo>
                  <a:pt x="1" y="5701"/>
                  <a:pt x="1648" y="7347"/>
                  <a:pt x="3706" y="7347"/>
                </a:cubicBezTo>
                <a:cubicBezTo>
                  <a:pt x="5733" y="7347"/>
                  <a:pt x="7380" y="5701"/>
                  <a:pt x="7380" y="3674"/>
                </a:cubicBezTo>
                <a:cubicBezTo>
                  <a:pt x="7380" y="1647"/>
                  <a:pt x="5733" y="0"/>
                  <a:pt x="370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5" name="Google Shape;2288;p26">
            <a:extLst>
              <a:ext uri="{FF2B5EF4-FFF2-40B4-BE49-F238E27FC236}">
                <a16:creationId xmlns:a16="http://schemas.microsoft.com/office/drawing/2014/main" id="{05539FE9-D5C6-5755-5EDC-FAA191DBCEDA}"/>
              </a:ext>
            </a:extLst>
          </p:cNvPr>
          <p:cNvSpPr/>
          <p:nvPr/>
        </p:nvSpPr>
        <p:spPr>
          <a:xfrm>
            <a:off x="14091631" y="7224905"/>
            <a:ext cx="334831" cy="494475"/>
          </a:xfrm>
          <a:custGeom>
            <a:avLst/>
            <a:gdLst/>
            <a:ahLst/>
            <a:cxnLst/>
            <a:rect l="l" t="t" r="r" b="b"/>
            <a:pathLst>
              <a:path w="4847" h="7158" extrusionOk="0">
                <a:moveTo>
                  <a:pt x="1964" y="0"/>
                </a:moveTo>
                <a:lnTo>
                  <a:pt x="1" y="919"/>
                </a:lnTo>
                <a:lnTo>
                  <a:pt x="2883" y="7157"/>
                </a:lnTo>
                <a:lnTo>
                  <a:pt x="4846" y="6239"/>
                </a:lnTo>
                <a:lnTo>
                  <a:pt x="196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6" name="Google Shape;2289;p26">
            <a:extLst>
              <a:ext uri="{FF2B5EF4-FFF2-40B4-BE49-F238E27FC236}">
                <a16:creationId xmlns:a16="http://schemas.microsoft.com/office/drawing/2014/main" id="{30678DA1-CE3D-BD8F-836F-9AC8FE54D5C9}"/>
              </a:ext>
            </a:extLst>
          </p:cNvPr>
          <p:cNvSpPr/>
          <p:nvPr/>
        </p:nvSpPr>
        <p:spPr>
          <a:xfrm>
            <a:off x="12225504" y="3689045"/>
            <a:ext cx="529498" cy="508912"/>
          </a:xfrm>
          <a:custGeom>
            <a:avLst/>
            <a:gdLst/>
            <a:ahLst/>
            <a:cxnLst/>
            <a:rect l="l" t="t" r="r" b="b"/>
            <a:pathLst>
              <a:path w="7665" h="7367" extrusionOk="0">
                <a:moveTo>
                  <a:pt x="3825" y="2189"/>
                </a:moveTo>
                <a:cubicBezTo>
                  <a:pt x="4599" y="2189"/>
                  <a:pt x="5261" y="2773"/>
                  <a:pt x="5321" y="3587"/>
                </a:cubicBezTo>
                <a:cubicBezTo>
                  <a:pt x="5385" y="4410"/>
                  <a:pt x="4783" y="5139"/>
                  <a:pt x="3928" y="5202"/>
                </a:cubicBezTo>
                <a:cubicBezTo>
                  <a:pt x="3890" y="5205"/>
                  <a:pt x="3852" y="5206"/>
                  <a:pt x="3814" y="5206"/>
                </a:cubicBezTo>
                <a:cubicBezTo>
                  <a:pt x="3039" y="5206"/>
                  <a:pt x="2373" y="4594"/>
                  <a:pt x="2313" y="3808"/>
                </a:cubicBezTo>
                <a:cubicBezTo>
                  <a:pt x="2250" y="2985"/>
                  <a:pt x="2883" y="2257"/>
                  <a:pt x="3706" y="2193"/>
                </a:cubicBezTo>
                <a:cubicBezTo>
                  <a:pt x="3746" y="2190"/>
                  <a:pt x="3786" y="2189"/>
                  <a:pt x="3825" y="2189"/>
                </a:cubicBezTo>
                <a:close/>
                <a:moveTo>
                  <a:pt x="3784" y="1"/>
                </a:moveTo>
                <a:cubicBezTo>
                  <a:pt x="3706" y="1"/>
                  <a:pt x="3627" y="3"/>
                  <a:pt x="3548" y="8"/>
                </a:cubicBezTo>
                <a:cubicBezTo>
                  <a:pt x="1521" y="167"/>
                  <a:pt x="1" y="1940"/>
                  <a:pt x="159" y="3967"/>
                </a:cubicBezTo>
                <a:cubicBezTo>
                  <a:pt x="310" y="5896"/>
                  <a:pt x="1896" y="7367"/>
                  <a:pt x="3797" y="7367"/>
                </a:cubicBezTo>
                <a:cubicBezTo>
                  <a:pt x="3892" y="7367"/>
                  <a:pt x="3989" y="7363"/>
                  <a:pt x="4086" y="7355"/>
                </a:cubicBezTo>
                <a:cubicBezTo>
                  <a:pt x="6113" y="7229"/>
                  <a:pt x="7665" y="5455"/>
                  <a:pt x="7507" y="3428"/>
                </a:cubicBezTo>
                <a:cubicBezTo>
                  <a:pt x="7354" y="1481"/>
                  <a:pt x="5711" y="1"/>
                  <a:pt x="378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7" name="Google Shape;2290;p26">
            <a:extLst>
              <a:ext uri="{FF2B5EF4-FFF2-40B4-BE49-F238E27FC236}">
                <a16:creationId xmlns:a16="http://schemas.microsoft.com/office/drawing/2014/main" id="{8A718831-E0A4-AE1E-9AC8-46E033A3FF09}"/>
              </a:ext>
            </a:extLst>
          </p:cNvPr>
          <p:cNvSpPr/>
          <p:nvPr/>
        </p:nvSpPr>
        <p:spPr>
          <a:xfrm>
            <a:off x="12503344" y="4081143"/>
            <a:ext cx="363292" cy="490123"/>
          </a:xfrm>
          <a:custGeom>
            <a:avLst/>
            <a:gdLst/>
            <a:ahLst/>
            <a:cxnLst/>
            <a:rect l="l" t="t" r="r" b="b"/>
            <a:pathLst>
              <a:path w="5259" h="7095" extrusionOk="0">
                <a:moveTo>
                  <a:pt x="1901" y="1"/>
                </a:moveTo>
                <a:lnTo>
                  <a:pt x="1" y="1078"/>
                </a:lnTo>
                <a:lnTo>
                  <a:pt x="3358" y="7095"/>
                </a:lnTo>
                <a:lnTo>
                  <a:pt x="5258" y="6018"/>
                </a:lnTo>
                <a:lnTo>
                  <a:pt x="190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8" name="Google Shape;2291;p26">
            <a:extLst>
              <a:ext uri="{FF2B5EF4-FFF2-40B4-BE49-F238E27FC236}">
                <a16:creationId xmlns:a16="http://schemas.microsoft.com/office/drawing/2014/main" id="{8A8C3A69-A077-F25C-7051-0D0FE0E88DD6}"/>
              </a:ext>
            </a:extLst>
          </p:cNvPr>
          <p:cNvSpPr/>
          <p:nvPr/>
        </p:nvSpPr>
        <p:spPr>
          <a:xfrm>
            <a:off x="14463558" y="3233048"/>
            <a:ext cx="579788" cy="509051"/>
          </a:xfrm>
          <a:custGeom>
            <a:avLst/>
            <a:gdLst/>
            <a:ahLst/>
            <a:cxnLst/>
            <a:rect l="l" t="t" r="r" b="b"/>
            <a:pathLst>
              <a:path w="8393" h="7369" extrusionOk="0">
                <a:moveTo>
                  <a:pt x="4183" y="2167"/>
                </a:moveTo>
                <a:cubicBezTo>
                  <a:pt x="4666" y="2167"/>
                  <a:pt x="5150" y="2404"/>
                  <a:pt x="5448" y="2841"/>
                </a:cubicBezTo>
                <a:cubicBezTo>
                  <a:pt x="5923" y="3537"/>
                  <a:pt x="5733" y="4487"/>
                  <a:pt x="5036" y="4962"/>
                </a:cubicBezTo>
                <a:cubicBezTo>
                  <a:pt x="4780" y="5125"/>
                  <a:pt x="4491" y="5202"/>
                  <a:pt x="4204" y="5202"/>
                </a:cubicBezTo>
                <a:cubicBezTo>
                  <a:pt x="3710" y="5202"/>
                  <a:pt x="3226" y="4972"/>
                  <a:pt x="2946" y="4551"/>
                </a:cubicBezTo>
                <a:cubicBezTo>
                  <a:pt x="2471" y="3854"/>
                  <a:pt x="2661" y="2904"/>
                  <a:pt x="3357" y="2429"/>
                </a:cubicBezTo>
                <a:cubicBezTo>
                  <a:pt x="3606" y="2251"/>
                  <a:pt x="3894" y="2167"/>
                  <a:pt x="4183" y="2167"/>
                </a:cubicBezTo>
                <a:close/>
                <a:moveTo>
                  <a:pt x="4170" y="1"/>
                </a:moveTo>
                <a:cubicBezTo>
                  <a:pt x="3467" y="1"/>
                  <a:pt x="2756" y="201"/>
                  <a:pt x="2122" y="624"/>
                </a:cubicBezTo>
                <a:cubicBezTo>
                  <a:pt x="444" y="1764"/>
                  <a:pt x="0" y="4076"/>
                  <a:pt x="1141" y="5754"/>
                </a:cubicBezTo>
                <a:cubicBezTo>
                  <a:pt x="1853" y="6802"/>
                  <a:pt x="3009" y="7369"/>
                  <a:pt x="4186" y="7369"/>
                </a:cubicBezTo>
                <a:cubicBezTo>
                  <a:pt x="4894" y="7369"/>
                  <a:pt x="5609" y="7164"/>
                  <a:pt x="6239" y="6736"/>
                </a:cubicBezTo>
                <a:cubicBezTo>
                  <a:pt x="7949" y="5627"/>
                  <a:pt x="8393" y="3316"/>
                  <a:pt x="7253" y="1637"/>
                </a:cubicBezTo>
                <a:cubicBezTo>
                  <a:pt x="6535" y="581"/>
                  <a:pt x="5365" y="1"/>
                  <a:pt x="4170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59" name="Google Shape;2292;p26">
            <a:extLst>
              <a:ext uri="{FF2B5EF4-FFF2-40B4-BE49-F238E27FC236}">
                <a16:creationId xmlns:a16="http://schemas.microsoft.com/office/drawing/2014/main" id="{5DE41CEC-E556-460F-245E-2CF474AFA29E}"/>
              </a:ext>
            </a:extLst>
          </p:cNvPr>
          <p:cNvSpPr/>
          <p:nvPr/>
        </p:nvSpPr>
        <p:spPr>
          <a:xfrm>
            <a:off x="14065381" y="3604284"/>
            <a:ext cx="638921" cy="956067"/>
          </a:xfrm>
          <a:custGeom>
            <a:avLst/>
            <a:gdLst/>
            <a:ahLst/>
            <a:cxnLst/>
            <a:rect l="l" t="t" r="r" b="b"/>
            <a:pathLst>
              <a:path w="9249" h="13840" extrusionOk="0">
                <a:moveTo>
                  <a:pt x="7411" y="0"/>
                </a:moveTo>
                <a:lnTo>
                  <a:pt x="1" y="12731"/>
                </a:lnTo>
                <a:lnTo>
                  <a:pt x="1869" y="13839"/>
                </a:lnTo>
                <a:lnTo>
                  <a:pt x="9248" y="1140"/>
                </a:lnTo>
                <a:lnTo>
                  <a:pt x="741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60" name="Google Shape;2293;p26">
            <a:extLst>
              <a:ext uri="{FF2B5EF4-FFF2-40B4-BE49-F238E27FC236}">
                <a16:creationId xmlns:a16="http://schemas.microsoft.com/office/drawing/2014/main" id="{2CC8CA40-F0A0-A237-B18E-B09DFB7D69DE}"/>
              </a:ext>
            </a:extLst>
          </p:cNvPr>
          <p:cNvSpPr/>
          <p:nvPr/>
        </p:nvSpPr>
        <p:spPr>
          <a:xfrm>
            <a:off x="11886460" y="4315255"/>
            <a:ext cx="3185348" cy="3185348"/>
          </a:xfrm>
          <a:custGeom>
            <a:avLst/>
            <a:gdLst/>
            <a:ahLst/>
            <a:cxnLst/>
            <a:rect l="l" t="t" r="r" b="b"/>
            <a:pathLst>
              <a:path w="46111" h="46111" extrusionOk="0">
                <a:moveTo>
                  <a:pt x="23055" y="2439"/>
                </a:moveTo>
                <a:cubicBezTo>
                  <a:pt x="27616" y="2439"/>
                  <a:pt x="31828" y="3927"/>
                  <a:pt x="35248" y="6461"/>
                </a:cubicBezTo>
                <a:cubicBezTo>
                  <a:pt x="39428" y="9501"/>
                  <a:pt x="42405" y="14093"/>
                  <a:pt x="43355" y="19382"/>
                </a:cubicBezTo>
                <a:cubicBezTo>
                  <a:pt x="43577" y="20585"/>
                  <a:pt x="43672" y="21820"/>
                  <a:pt x="43672" y="23055"/>
                </a:cubicBezTo>
                <a:cubicBezTo>
                  <a:pt x="43672" y="34425"/>
                  <a:pt x="34425" y="43672"/>
                  <a:pt x="23055" y="43672"/>
                </a:cubicBezTo>
                <a:cubicBezTo>
                  <a:pt x="11686" y="43672"/>
                  <a:pt x="2439" y="34425"/>
                  <a:pt x="2439" y="23055"/>
                </a:cubicBezTo>
                <a:cubicBezTo>
                  <a:pt x="2439" y="18970"/>
                  <a:pt x="3642" y="15170"/>
                  <a:pt x="5701" y="11971"/>
                </a:cubicBezTo>
                <a:cubicBezTo>
                  <a:pt x="7158" y="9660"/>
                  <a:pt x="9089" y="7696"/>
                  <a:pt x="11338" y="6113"/>
                </a:cubicBezTo>
                <a:cubicBezTo>
                  <a:pt x="14663" y="3801"/>
                  <a:pt x="18717" y="2439"/>
                  <a:pt x="23055" y="2439"/>
                </a:cubicBezTo>
                <a:close/>
                <a:moveTo>
                  <a:pt x="23055" y="1"/>
                </a:moveTo>
                <a:cubicBezTo>
                  <a:pt x="18115" y="1"/>
                  <a:pt x="13523" y="1584"/>
                  <a:pt x="9754" y="4244"/>
                </a:cubicBezTo>
                <a:cubicBezTo>
                  <a:pt x="7316" y="5986"/>
                  <a:pt x="5194" y="8203"/>
                  <a:pt x="3579" y="10736"/>
                </a:cubicBezTo>
                <a:cubicBezTo>
                  <a:pt x="1330" y="14315"/>
                  <a:pt x="0" y="18527"/>
                  <a:pt x="0" y="23055"/>
                </a:cubicBezTo>
                <a:cubicBezTo>
                  <a:pt x="0" y="35786"/>
                  <a:pt x="10356" y="46110"/>
                  <a:pt x="23055" y="46110"/>
                </a:cubicBezTo>
                <a:cubicBezTo>
                  <a:pt x="35786" y="46110"/>
                  <a:pt x="46110" y="35786"/>
                  <a:pt x="46110" y="23055"/>
                </a:cubicBezTo>
                <a:cubicBezTo>
                  <a:pt x="46110" y="21757"/>
                  <a:pt x="46015" y="20459"/>
                  <a:pt x="45794" y="19192"/>
                </a:cubicBezTo>
                <a:cubicBezTo>
                  <a:pt x="44780" y="13111"/>
                  <a:pt x="41360" y="7854"/>
                  <a:pt x="36546" y="4371"/>
                </a:cubicBezTo>
                <a:cubicBezTo>
                  <a:pt x="32746" y="1616"/>
                  <a:pt x="28091" y="1"/>
                  <a:pt x="2305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6DC154D-FF82-DF5D-02EF-E400B2FE4D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277" y="4375931"/>
            <a:ext cx="843606" cy="84360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A43E8B1-DFEF-F9B5-410B-ECC7BBADBC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98" y="7356347"/>
            <a:ext cx="1023523" cy="1023523"/>
          </a:xfrm>
          <a:prstGeom prst="rect">
            <a:avLst/>
          </a:prstGeom>
        </p:spPr>
      </p:pic>
      <p:sp>
        <p:nvSpPr>
          <p:cNvPr id="79" name="Google Shape;1619;p19">
            <a:extLst>
              <a:ext uri="{FF2B5EF4-FFF2-40B4-BE49-F238E27FC236}">
                <a16:creationId xmlns:a16="http://schemas.microsoft.com/office/drawing/2014/main" id="{28B0C73B-C60F-52B1-7A91-2D13377FA6BC}"/>
              </a:ext>
            </a:extLst>
          </p:cNvPr>
          <p:cNvSpPr txBox="1"/>
          <p:nvPr/>
        </p:nvSpPr>
        <p:spPr>
          <a:xfrm>
            <a:off x="6935849" y="4172605"/>
            <a:ext cx="40662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200" b="1" dirty="0"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Students</a:t>
            </a:r>
            <a:endParaRPr lang="en-US" sz="3200" dirty="0"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</p:txBody>
      </p:sp>
      <p:sp>
        <p:nvSpPr>
          <p:cNvPr id="80" name="Google Shape;1619;p19">
            <a:extLst>
              <a:ext uri="{FF2B5EF4-FFF2-40B4-BE49-F238E27FC236}">
                <a16:creationId xmlns:a16="http://schemas.microsoft.com/office/drawing/2014/main" id="{527E3759-7265-D97D-BC87-F09D4F3E545F}"/>
              </a:ext>
            </a:extLst>
          </p:cNvPr>
          <p:cNvSpPr txBox="1"/>
          <p:nvPr/>
        </p:nvSpPr>
        <p:spPr>
          <a:xfrm>
            <a:off x="6594907" y="7639918"/>
            <a:ext cx="40662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200" b="1" dirty="0">
                <a:effectLst/>
                <a:latin typeface="Fira Sans Medium" panose="020B0603050000020004" pitchFamily="34" charset="0"/>
                <a:ea typeface="Arial" panose="020B0604020202020204" pitchFamily="34" charset="0"/>
              </a:rPr>
              <a:t>Teachers</a:t>
            </a:r>
            <a:endParaRPr lang="en-US" sz="3200" dirty="0">
              <a:effectLst/>
              <a:latin typeface="Fira Sans Medium" panose="020B0603050000020004" pitchFamily="34" charset="0"/>
              <a:ea typeface="Arial" panose="020B0604020202020204" pitchFamily="34" charset="0"/>
            </a:endParaRPr>
          </a:p>
        </p:txBody>
      </p:sp>
      <p:sp>
        <p:nvSpPr>
          <p:cNvPr id="85" name="Freeform 11">
            <a:extLst>
              <a:ext uri="{FF2B5EF4-FFF2-40B4-BE49-F238E27FC236}">
                <a16:creationId xmlns:a16="http://schemas.microsoft.com/office/drawing/2014/main" id="{0C74789A-0A26-7D81-BF56-F3C934638420}"/>
              </a:ext>
            </a:extLst>
          </p:cNvPr>
          <p:cNvSpPr/>
          <p:nvPr/>
        </p:nvSpPr>
        <p:spPr>
          <a:xfrm>
            <a:off x="2572122" y="6804899"/>
            <a:ext cx="2224442" cy="2224433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chemeClr val="bg1"/>
          </a:solid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657711" y="6755891"/>
            <a:ext cx="2224442" cy="2224433"/>
            <a:chOff x="0" y="0"/>
            <a:chExt cx="6350000" cy="6349975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3" name="Picture 10">
            <a:extLst>
              <a:ext uri="{FF2B5EF4-FFF2-40B4-BE49-F238E27FC236}">
                <a16:creationId xmlns:a16="http://schemas.microsoft.com/office/drawing/2014/main" id="{78E39DC9-6EC0-22EA-28CB-AD4AFC7103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22674" y="5363633"/>
            <a:ext cx="951933" cy="951933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928DEFF5-3996-30BA-29C0-381D425E7551}"/>
              </a:ext>
            </a:extLst>
          </p:cNvPr>
          <p:cNvSpPr txBox="1"/>
          <p:nvPr/>
        </p:nvSpPr>
        <p:spPr>
          <a:xfrm>
            <a:off x="13265236" y="5820975"/>
            <a:ext cx="1737382" cy="438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Poppins Bold"/>
              </a:rPr>
              <a:t>N</a:t>
            </a:r>
            <a:r>
              <a:rPr lang="en-US" sz="1600" dirty="0">
                <a:solidFill>
                  <a:srgbClr val="171616"/>
                </a:solidFill>
                <a:latin typeface="Poppins Bold"/>
              </a:rPr>
              <a:t>STU Club Collab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508084" y="9447394"/>
            <a:ext cx="2133600" cy="365125"/>
          </a:xfrm>
        </p:spPr>
        <p:txBody>
          <a:bodyPr/>
          <a:lstStyle/>
          <a:p>
            <a:fld id="{71F37BD1-74E5-437F-83CC-5B208F56FA4B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021930" y="9447395"/>
            <a:ext cx="2895600" cy="365125"/>
          </a:xfrm>
        </p:spPr>
        <p:txBody>
          <a:bodyPr/>
          <a:lstStyle/>
          <a:p>
            <a:r>
              <a:rPr lang="en-US" dirty="0"/>
              <a:t>NSTU Club Collab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2AD975E4-58B9-9935-5C96-A55D45D71E00}"/>
              </a:ext>
            </a:extLst>
          </p:cNvPr>
          <p:cNvSpPr txBox="1">
            <a:spLocks/>
          </p:cNvSpPr>
          <p:nvPr/>
        </p:nvSpPr>
        <p:spPr>
          <a:xfrm>
            <a:off x="14906523" y="95781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4194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7010400" y="599095"/>
            <a:ext cx="621362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Features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AA1D73-D2F8-EED7-E08F-42B029D411DE}"/>
              </a:ext>
            </a:extLst>
          </p:cNvPr>
          <p:cNvGrpSpPr/>
          <p:nvPr/>
        </p:nvGrpSpPr>
        <p:grpSpPr>
          <a:xfrm>
            <a:off x="3352800" y="2242721"/>
            <a:ext cx="2162852" cy="674501"/>
            <a:chOff x="1787373" y="8016704"/>
            <a:chExt cx="2162852" cy="674501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7E604A20-6067-8FCD-42DA-3C9DCD1F3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7373" y="8016704"/>
              <a:ext cx="2144367" cy="674501"/>
            </a:xfrm>
            <a:prstGeom prst="rect">
              <a:avLst/>
            </a:prstGeom>
          </p:spPr>
        </p:pic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CAC40D67-6554-633D-8170-C69B79A98E47}"/>
                </a:ext>
              </a:extLst>
            </p:cNvPr>
            <p:cNvSpPr txBox="1"/>
            <p:nvPr/>
          </p:nvSpPr>
          <p:spPr>
            <a:xfrm>
              <a:off x="1805858" y="8217835"/>
              <a:ext cx="2144367" cy="240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sz="1443" dirty="0">
                  <a:solidFill>
                    <a:srgbClr val="FFFFFF"/>
                  </a:solidFill>
                  <a:latin typeface="Open Sans Bold"/>
                </a:rPr>
                <a:t>Manage Post</a:t>
              </a:r>
            </a:p>
          </p:txBody>
        </p:sp>
      </p:grpSp>
      <p:pic>
        <p:nvPicPr>
          <p:cNvPr id="25" name="Picture 24" descr="No description available.">
            <a:extLst>
              <a:ext uri="{FF2B5EF4-FFF2-40B4-BE49-F238E27FC236}">
                <a16:creationId xmlns:a16="http://schemas.microsoft.com/office/drawing/2014/main" id="{600B607B-12EF-641E-1A41-7F4678F11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503" y="3294294"/>
            <a:ext cx="6849717" cy="4764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EBC5A-D536-21AB-73B2-E7E04D2CD0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115" y="3294507"/>
            <a:ext cx="7238008" cy="4764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821B60-17E6-9E4B-A21D-C4D4C80B882B}"/>
              </a:ext>
            </a:extLst>
          </p:cNvPr>
          <p:cNvGrpSpPr/>
          <p:nvPr/>
        </p:nvGrpSpPr>
        <p:grpSpPr>
          <a:xfrm>
            <a:off x="12496800" y="2199394"/>
            <a:ext cx="2144367" cy="674501"/>
            <a:chOff x="1787373" y="8016704"/>
            <a:chExt cx="2144367" cy="674501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E9906EB9-7192-A598-8B7A-7A2F16808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7373" y="8016704"/>
              <a:ext cx="2144367" cy="674501"/>
            </a:xfrm>
            <a:prstGeom prst="rect">
              <a:avLst/>
            </a:prstGeom>
          </p:spPr>
        </p:pic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1C384041-0490-335B-021A-429DC68BDF7B}"/>
                </a:ext>
              </a:extLst>
            </p:cNvPr>
            <p:cNvSpPr txBox="1"/>
            <p:nvPr/>
          </p:nvSpPr>
          <p:spPr>
            <a:xfrm>
              <a:off x="1787373" y="8233889"/>
              <a:ext cx="2144367" cy="240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sz="1443" dirty="0">
                  <a:solidFill>
                    <a:srgbClr val="FFFFFF"/>
                  </a:solidFill>
                  <a:latin typeface="Open Sans Bold"/>
                </a:rPr>
                <a:t>Monthly payment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882E59F6-8B19-209C-256C-53E79BC9DA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993D6091-5B59-004B-7696-06CB95821DE1}"/>
              </a:ext>
            </a:extLst>
          </p:cNvPr>
          <p:cNvSpPr txBox="1"/>
          <p:nvPr/>
        </p:nvSpPr>
        <p:spPr>
          <a:xfrm>
            <a:off x="1653870" y="1198494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171616"/>
                </a:solidFill>
                <a:latin typeface="Poppins Bold"/>
              </a:rPr>
              <a:t>NSTU Club Collab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8044D8A-9687-9C64-CA1F-59577E24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0703" y="9213053"/>
            <a:ext cx="2133600" cy="365125"/>
          </a:xfrm>
        </p:spPr>
        <p:txBody>
          <a:bodyPr/>
          <a:lstStyle/>
          <a:p>
            <a:fld id="{AEB8C0BB-675A-4BBD-B830-3751008312ED}" type="datetime1">
              <a:rPr lang="en-US" sz="1800" smtClean="0"/>
              <a:t>9/22/2022</a:t>
            </a:fld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20052" y="9213052"/>
            <a:ext cx="2895600" cy="365125"/>
          </a:xfrm>
        </p:spPr>
        <p:txBody>
          <a:bodyPr/>
          <a:lstStyle/>
          <a:p>
            <a:r>
              <a:rPr lang="en-US" dirty="0"/>
              <a:t>NSTU Club Collab</a:t>
            </a:r>
          </a:p>
        </p:txBody>
      </p:sp>
      <p:sp>
        <p:nvSpPr>
          <p:cNvPr id="10" name="Slide Number Placeholder 18">
            <a:extLst>
              <a:ext uri="{FF2B5EF4-FFF2-40B4-BE49-F238E27FC236}">
                <a16:creationId xmlns:a16="http://schemas.microsoft.com/office/drawing/2014/main" id="{1E080F53-5730-5E1B-9FF6-D982922D16C9}"/>
              </a:ext>
            </a:extLst>
          </p:cNvPr>
          <p:cNvSpPr txBox="1">
            <a:spLocks/>
          </p:cNvSpPr>
          <p:nvPr/>
        </p:nvSpPr>
        <p:spPr>
          <a:xfrm>
            <a:off x="15468600" y="96825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5027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7010400" y="599095"/>
            <a:ext cx="621362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71616"/>
                </a:solidFill>
                <a:latin typeface="Poppins Bold"/>
              </a:rPr>
              <a:t>Features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480494-917D-0B95-3022-534176B31B8C}"/>
              </a:ext>
            </a:extLst>
          </p:cNvPr>
          <p:cNvGrpSpPr/>
          <p:nvPr/>
        </p:nvGrpSpPr>
        <p:grpSpPr>
          <a:xfrm>
            <a:off x="3352800" y="2199393"/>
            <a:ext cx="2144367" cy="674501"/>
            <a:chOff x="1787373" y="8016704"/>
            <a:chExt cx="2144367" cy="674501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3EF94FA5-0698-61D7-AC26-B189EC43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7373" y="8016704"/>
              <a:ext cx="2144367" cy="674501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EA93E0B-787F-AFFD-A954-39CA0E2CFF59}"/>
                </a:ext>
              </a:extLst>
            </p:cNvPr>
            <p:cNvSpPr txBox="1"/>
            <p:nvPr/>
          </p:nvSpPr>
          <p:spPr>
            <a:xfrm>
              <a:off x="1787373" y="8233889"/>
              <a:ext cx="2144367" cy="240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sz="1443" dirty="0">
                  <a:solidFill>
                    <a:srgbClr val="FFFFFF"/>
                  </a:solidFill>
                  <a:latin typeface="Open Sans Bold"/>
                </a:rPr>
                <a:t>Applicant Form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054E238-CAB7-13CE-66DC-4B1F7A1BF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84" y="3294507"/>
            <a:ext cx="7238009" cy="4489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2B16FC8-B41C-F439-8E6D-202C06A87135}"/>
              </a:ext>
            </a:extLst>
          </p:cNvPr>
          <p:cNvGrpSpPr/>
          <p:nvPr/>
        </p:nvGrpSpPr>
        <p:grpSpPr>
          <a:xfrm>
            <a:off x="12348935" y="2199392"/>
            <a:ext cx="2144367" cy="674501"/>
            <a:chOff x="1787373" y="8016704"/>
            <a:chExt cx="2144367" cy="674501"/>
          </a:xfrm>
        </p:grpSpPr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17FE02D8-AC9B-BB6E-F768-5B0B8435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87373" y="8016704"/>
              <a:ext cx="2144367" cy="674501"/>
            </a:xfrm>
            <a:prstGeom prst="rect">
              <a:avLst/>
            </a:prstGeom>
          </p:spPr>
        </p:pic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6682346A-97FB-1CAE-00EB-075A2F54AA96}"/>
                </a:ext>
              </a:extLst>
            </p:cNvPr>
            <p:cNvSpPr txBox="1"/>
            <p:nvPr/>
          </p:nvSpPr>
          <p:spPr>
            <a:xfrm>
              <a:off x="1787373" y="8233889"/>
              <a:ext cx="2144367" cy="240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"/>
                </a:lnSpc>
                <a:spcBef>
                  <a:spcPct val="0"/>
                </a:spcBef>
              </a:pPr>
              <a:r>
                <a:rPr lang="en-US" sz="1443" dirty="0">
                  <a:solidFill>
                    <a:srgbClr val="FFFFFF"/>
                  </a:solidFill>
                  <a:latin typeface="Open Sans Bold"/>
                </a:rPr>
                <a:t>Manage member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43B02D-35AE-FA63-2154-B114F8B1C0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3294506"/>
            <a:ext cx="7391017" cy="44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889A47A-5019-30E8-EB67-BFD662F7B2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546184" cy="546184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94D6B2D7-2787-8F54-209F-D2C75C100AD8}"/>
              </a:ext>
            </a:extLst>
          </p:cNvPr>
          <p:cNvSpPr txBox="1"/>
          <p:nvPr/>
        </p:nvSpPr>
        <p:spPr>
          <a:xfrm>
            <a:off x="1653870" y="1198494"/>
            <a:ext cx="1737382" cy="2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171616"/>
                </a:solidFill>
                <a:latin typeface="Poppins Bold"/>
              </a:rPr>
              <a:t>NSTU Club Collab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11C91817-EF55-E1C6-B179-5C8F5346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7070" y="9437465"/>
            <a:ext cx="2133600" cy="365125"/>
          </a:xfrm>
        </p:spPr>
        <p:txBody>
          <a:bodyPr/>
          <a:lstStyle/>
          <a:p>
            <a:fld id="{304BB353-BB40-4C57-B5CE-7FA49D9E097C}" type="datetime1">
              <a:rPr lang="en-US" sz="1800" smtClean="0"/>
              <a:t>9/22/2022</a:t>
            </a:fld>
            <a:endParaRPr lang="en-US" sz="1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NSTU Club Collab</a:t>
            </a:r>
          </a:p>
        </p:txBody>
      </p:sp>
      <p:sp>
        <p:nvSpPr>
          <p:cNvPr id="3" name="Slide Number Placeholder 18">
            <a:extLst>
              <a:ext uri="{FF2B5EF4-FFF2-40B4-BE49-F238E27FC236}">
                <a16:creationId xmlns:a16="http://schemas.microsoft.com/office/drawing/2014/main" id="{4152016F-C49E-105A-ACB4-1983E3AABB8D}"/>
              </a:ext>
            </a:extLst>
          </p:cNvPr>
          <p:cNvSpPr txBox="1">
            <a:spLocks/>
          </p:cNvSpPr>
          <p:nvPr/>
        </p:nvSpPr>
        <p:spPr>
          <a:xfrm>
            <a:off x="15468600" y="96825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8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8E1A868-F9EE-94E0-7EAC-F81E588674B8}"/>
              </a:ext>
            </a:extLst>
          </p:cNvPr>
          <p:cNvSpPr txBox="1">
            <a:spLocks/>
          </p:cNvSpPr>
          <p:nvPr/>
        </p:nvSpPr>
        <p:spPr>
          <a:xfrm>
            <a:off x="2620052" y="92130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NSTU Club Collab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314</Words>
  <Application>Microsoft Office PowerPoint</Application>
  <PresentationFormat>Custom</PresentationFormat>
  <Paragraphs>128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Fira Sans MediumFira Sans Medium</vt:lpstr>
      <vt:lpstr>Fira Sans Medium</vt:lpstr>
      <vt:lpstr>Poppins Bold</vt:lpstr>
      <vt:lpstr>Poppins ExtraBold</vt:lpstr>
      <vt:lpstr>Lato Bold</vt:lpstr>
      <vt:lpstr>Open Sans</vt:lpstr>
      <vt:lpstr>HK Grotesk Light Bold</vt:lpstr>
      <vt:lpstr>Open Sans Bold</vt:lpstr>
      <vt:lpstr>Lato Italics</vt:lpstr>
      <vt:lpstr>HK Grotesk Medium Bold</vt:lpstr>
      <vt:lpstr>Fira Sans</vt:lpstr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sourav barman</dc:creator>
  <cp:lastModifiedBy>sourav barman</cp:lastModifiedBy>
  <cp:revision>28</cp:revision>
  <dcterms:created xsi:type="dcterms:W3CDTF">2006-08-16T00:00:00Z</dcterms:created>
  <dcterms:modified xsi:type="dcterms:W3CDTF">2022-09-21T19:43:07Z</dcterms:modified>
  <dc:identifier>DAFM0DfkBxg</dc:identifier>
</cp:coreProperties>
</file>